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FF33"/>
    <a:srgbClr val="4472C4"/>
    <a:srgbClr val="8D42C6"/>
    <a:srgbClr val="0EA6B6"/>
    <a:srgbClr val="FF9900"/>
    <a:srgbClr val="EDCF1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40" autoAdjust="0"/>
    <p:restoredTop sz="94660"/>
  </p:normalViewPr>
  <p:slideViewPr>
    <p:cSldViewPr snapToGrid="0">
      <p:cViewPr>
        <p:scale>
          <a:sx n="100" d="100"/>
          <a:sy n="100" d="100"/>
        </p:scale>
        <p:origin x="-1266" y="-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4F8FC-4DB9-4782-A0F0-F10B73ADA5EF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F45694-5672-463F-AC5A-21CB72C1F7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9929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F45694-5672-463F-AC5A-21CB72C1F78C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0607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F45694-5672-463F-AC5A-21CB72C1F78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F3A326C-89D2-1C84-DD8A-D4AD1ED776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4B1E8D1-FC1A-F882-F738-ABDEF54A6C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6CA3DAE-AFEB-E6F4-4DE4-5000EB3A1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B45E2-E138-4DFF-9698-2ECB0840D754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392F73E-2BA6-6AF0-1E4D-EBBCF1E46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5F96264-BA52-FD09-B256-79124F323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F9D4-ED47-4A51-B8B1-24B7E4F0B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657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CCF71D6-C845-345C-E327-427FEED1C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ACE7706-08EE-6DF0-9000-D20AE56949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03214E4-EA6D-7C50-634C-7348F6BAA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B45E2-E138-4DFF-9698-2ECB0840D754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58FE47E-34E9-5D3A-4B7F-D4BE614F5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D419403-1723-7A1D-AA6D-20ED4C154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F9D4-ED47-4A51-B8B1-24B7E4F0B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3558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BE37CC6C-BC49-937C-868D-1C6817649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A0C8F031-B4F1-DA63-922E-4026FFE1E2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B0C0086-760C-22CA-EEB4-34F944873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B45E2-E138-4DFF-9698-2ECB0840D754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122F48F-9970-95D3-E093-C612E24C2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389773D-DBAF-7C98-BCF2-45CB6627E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F9D4-ED47-4A51-B8B1-24B7E4F0B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2275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1D635D3-8994-23C7-056C-D8E83CF72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887C881-091B-BFA8-99C0-A8FD578D8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01976A9-20D2-E554-6BF3-75C2B1FAD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B45E2-E138-4DFF-9698-2ECB0840D754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8B69569-1EB2-88B7-00E9-EC39C0D0E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8F6E428-09EF-815F-7046-435D4E976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F9D4-ED47-4A51-B8B1-24B7E4F0B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4591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CD9C452-F2F8-C309-BE3B-C5C91F5E7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C4E9E6C-109D-4B28-3CD5-76A9134C1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258FEAE-80F1-5585-BEB7-1BFB4AF34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B45E2-E138-4DFF-9698-2ECB0840D754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A221FFE-2318-DB68-7DE8-24C797330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2F85497-83BE-7C2F-03FE-E30FCCF6F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F9D4-ED47-4A51-B8B1-24B7E4F0B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080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06A0EFB-B15C-0136-88E4-8139FA2B1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0A54FD6-B4F1-DEA7-C1ED-AE117F9E9D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4A50855-DCA7-6EB1-C45A-82384CD9D5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931D38F-C83A-F7A3-466C-3B60BF9DD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B45E2-E138-4DFF-9698-2ECB0840D754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71222C9-545D-42BC-2189-0F203EC0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629EAE9-D61D-FC87-DAF9-4A1FFEA14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F9D4-ED47-4A51-B8B1-24B7E4F0B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7841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F342C3D-6CB4-212E-4A9B-92CFE9125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EE9DD30-1E32-E12B-67C8-9DB5309F0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2618F21-56F5-D8EE-AFFF-1070403C65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2A075D0F-BB13-1D54-C787-B2A1A24843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2B4D695C-38FE-17EF-3F59-0FB329154D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2A0ECEDF-148E-E223-BA66-82593B3E7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B45E2-E138-4DFF-9698-2ECB0840D754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DE86928B-D7EB-5C67-960E-F3DA8A720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54381EA8-837C-2B28-7D8A-94FDE3BAC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F9D4-ED47-4A51-B8B1-24B7E4F0B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1713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BC2531E-6D21-1051-D50F-AB35BD17D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9689D8F3-9102-4B5C-D598-FAE854AEA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B45E2-E138-4DFF-9698-2ECB0840D754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7C50BF6D-13DC-D42E-1FB8-1B447AF86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E786353-0E08-F5B7-1314-C9E7420B3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F9D4-ED47-4A51-B8B1-24B7E4F0B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3996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3682067D-2B6C-F855-E0D8-03BA15F84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B45E2-E138-4DFF-9698-2ECB0840D754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C34DA1A1-A7D2-9608-A938-21F8A479B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3A2B3062-72B5-2BFC-CB55-EE925DD85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F9D4-ED47-4A51-B8B1-24B7E4F0B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840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59E6A97-9569-16CE-9829-A65A147D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0216965-40AB-26DA-ADB7-F985915AB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76CBCF10-1586-163A-4197-1776E22D1E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3F24F91-DB30-6377-6D54-25DC5D971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B45E2-E138-4DFF-9698-2ECB0840D754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6C6F367-89B8-B58A-69B1-98E552C68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B6413FF-895F-DAA9-EB8F-773A2385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F9D4-ED47-4A51-B8B1-24B7E4F0B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7668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11EB769-D74E-9BB4-6826-AEF60A148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EACB2EE8-64B3-1D6A-9447-7248FF9C4B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192B9A1-8C95-6C0B-3C9F-36442B5B00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BD00166-3547-4015-C872-0B8F64BE6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B45E2-E138-4DFF-9698-2ECB0840D754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BE966D2-0455-B1F4-8B16-C3B666495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FE12D8C-1075-98C3-9344-B0CB952E5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F9D4-ED47-4A51-B8B1-24B7E4F0B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539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9DF55CF-9605-0810-F6F4-FAF74ABD7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596B015-BFED-5731-C09D-6497DC1B5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39C9A12-71CB-BE4A-BA1E-BABFA931CB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B45E2-E138-4DFF-9698-2ECB0840D754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94E87DB-3CA1-8AC6-E0E8-63552D843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C0F848B-D406-C0ED-7FC0-67E625F35B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F9D4-ED47-4A51-B8B1-24B7E4F0B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5236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Прямоугольник 293">
            <a:extLst>
              <a:ext uri="{FF2B5EF4-FFF2-40B4-BE49-F238E27FC236}">
                <a16:creationId xmlns:a16="http://schemas.microsoft.com/office/drawing/2014/main" xmlns="" id="{7DAB2B40-B63E-7027-968E-A5DDC5CD5916}"/>
              </a:ext>
            </a:extLst>
          </p:cNvPr>
          <p:cNvSpPr/>
          <p:nvPr/>
        </p:nvSpPr>
        <p:spPr>
          <a:xfrm>
            <a:off x="10628454" y="620032"/>
            <a:ext cx="1554668" cy="5000528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9" name="Прямоугольник 328">
            <a:extLst>
              <a:ext uri="{FF2B5EF4-FFF2-40B4-BE49-F238E27FC236}">
                <a16:creationId xmlns:a16="http://schemas.microsoft.com/office/drawing/2014/main" xmlns="" id="{74AFBA40-1AAA-4901-F740-6F6D362C3702}"/>
              </a:ext>
            </a:extLst>
          </p:cNvPr>
          <p:cNvSpPr/>
          <p:nvPr/>
        </p:nvSpPr>
        <p:spPr>
          <a:xfrm>
            <a:off x="9120771" y="632934"/>
            <a:ext cx="1507529" cy="4987625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6" name="Прямоугольник 325">
            <a:extLst>
              <a:ext uri="{FF2B5EF4-FFF2-40B4-BE49-F238E27FC236}">
                <a16:creationId xmlns:a16="http://schemas.microsoft.com/office/drawing/2014/main" xmlns="" id="{8ED319A5-3D75-7D76-D4ED-F9999AD2CB2F}"/>
              </a:ext>
            </a:extLst>
          </p:cNvPr>
          <p:cNvSpPr/>
          <p:nvPr/>
        </p:nvSpPr>
        <p:spPr>
          <a:xfrm>
            <a:off x="6111945" y="644368"/>
            <a:ext cx="1507530" cy="4976191"/>
          </a:xfrm>
          <a:prstGeom prst="rect">
            <a:avLst/>
          </a:prstGeom>
          <a:gradFill>
            <a:gsLst>
              <a:gs pos="0">
                <a:srgbClr val="8D42C6"/>
              </a:gs>
              <a:gs pos="100000">
                <a:schemeClr val="bg1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7" name="Прямоугольник 326">
            <a:extLst>
              <a:ext uri="{FF2B5EF4-FFF2-40B4-BE49-F238E27FC236}">
                <a16:creationId xmlns:a16="http://schemas.microsoft.com/office/drawing/2014/main" xmlns="" id="{EB2A104C-498A-CC22-51D8-B1ED2C600EB3}"/>
              </a:ext>
            </a:extLst>
          </p:cNvPr>
          <p:cNvSpPr/>
          <p:nvPr/>
        </p:nvSpPr>
        <p:spPr>
          <a:xfrm>
            <a:off x="7613472" y="629990"/>
            <a:ext cx="1507529" cy="4990569"/>
          </a:xfrm>
          <a:prstGeom prst="rect">
            <a:avLst/>
          </a:prstGeom>
          <a:gradFill>
            <a:gsLst>
              <a:gs pos="0">
                <a:srgbClr val="92D050"/>
              </a:gs>
              <a:gs pos="100000">
                <a:schemeClr val="bg1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xmlns="" id="{CA474066-7D7D-240C-886E-C985B9599C6D}"/>
              </a:ext>
            </a:extLst>
          </p:cNvPr>
          <p:cNvSpPr/>
          <p:nvPr/>
        </p:nvSpPr>
        <p:spPr>
          <a:xfrm>
            <a:off x="93548" y="3208216"/>
            <a:ext cx="5884127" cy="468384"/>
          </a:xfrm>
          <a:prstGeom prst="roundRect">
            <a:avLst/>
          </a:prstGeom>
          <a:solidFill>
            <a:schemeClr val="accent1"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8" name="Прямоугольник 217">
            <a:extLst>
              <a:ext uri="{FF2B5EF4-FFF2-40B4-BE49-F238E27FC236}">
                <a16:creationId xmlns:a16="http://schemas.microsoft.com/office/drawing/2014/main" xmlns="" id="{73B6F93C-94E3-D6FE-2339-ED8AD0484A0A}"/>
              </a:ext>
            </a:extLst>
          </p:cNvPr>
          <p:cNvSpPr/>
          <p:nvPr/>
        </p:nvSpPr>
        <p:spPr>
          <a:xfrm>
            <a:off x="87018" y="0"/>
            <a:ext cx="5912240" cy="69069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6">
            <a:extLst>
              <a:ext uri="{FF2B5EF4-FFF2-40B4-BE49-F238E27FC236}">
                <a16:creationId xmlns:a16="http://schemas.microsoft.com/office/drawing/2014/main" xmlns="" id="{E6484E7B-0578-D2CE-6D7E-8555C405F3EF}"/>
              </a:ext>
            </a:extLst>
          </p:cNvPr>
          <p:cNvSpPr txBox="1">
            <a:spLocks/>
          </p:cNvSpPr>
          <p:nvPr/>
        </p:nvSpPr>
        <p:spPr>
          <a:xfrm>
            <a:off x="37020" y="159066"/>
            <a:ext cx="5983646" cy="3278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Kattaqo‘rg‘on</a:t>
            </a:r>
            <a:r>
              <a:rPr lang="en-US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tumani</a:t>
            </a:r>
            <a:r>
              <a:rPr 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haqida</a:t>
            </a:r>
            <a:r>
              <a:rPr 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Arial Rounded MT Bold" panose="020F0704030504030204" pitchFamily="34" charset="0"/>
              </a:rPr>
              <a:t>umumiy</a:t>
            </a:r>
            <a:r>
              <a:rPr lang="en-US" sz="20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Arial Rounded MT Bold" panose="020F0704030504030204" pitchFamily="34" charset="0"/>
              </a:rPr>
              <a:t>ma’lumot</a:t>
            </a:r>
            <a:endParaRPr lang="ru-RU" sz="2000" b="1" dirty="0">
              <a:solidFill>
                <a:schemeClr val="bg1"/>
              </a:solidFill>
              <a:latin typeface="Aptos Narrow" panose="020B0004020202020204" pitchFamily="34" charset="0"/>
            </a:endParaRPr>
          </a:p>
        </p:txBody>
      </p:sp>
      <p:sp>
        <p:nvSpPr>
          <p:cNvPr id="296" name="Прямоугольник: скругленные углы 295">
            <a:extLst>
              <a:ext uri="{FF2B5EF4-FFF2-40B4-BE49-F238E27FC236}">
                <a16:creationId xmlns:a16="http://schemas.microsoft.com/office/drawing/2014/main" xmlns="" id="{F9196458-1A8F-EC63-16A5-1E2072D74D73}"/>
              </a:ext>
            </a:extLst>
          </p:cNvPr>
          <p:cNvSpPr/>
          <p:nvPr/>
        </p:nvSpPr>
        <p:spPr>
          <a:xfrm>
            <a:off x="94326" y="3711653"/>
            <a:ext cx="5889680" cy="3115900"/>
          </a:xfrm>
          <a:prstGeom prst="roundRect">
            <a:avLst>
              <a:gd name="adj" fmla="val 6754"/>
            </a:avLst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9" name="Заголовок 6">
            <a:extLst>
              <a:ext uri="{FF2B5EF4-FFF2-40B4-BE49-F238E27FC236}">
                <a16:creationId xmlns:a16="http://schemas.microsoft.com/office/drawing/2014/main" xmlns="" id="{25194066-A104-05F9-CC0E-E4BD542413C0}"/>
              </a:ext>
            </a:extLst>
          </p:cNvPr>
          <p:cNvSpPr txBox="1">
            <a:spLocks/>
          </p:cNvSpPr>
          <p:nvPr/>
        </p:nvSpPr>
        <p:spPr>
          <a:xfrm>
            <a:off x="4122447" y="4204370"/>
            <a:ext cx="627771" cy="2621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 smtClean="0">
                <a:solidFill>
                  <a:srgbClr val="FF000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147</a:t>
            </a:r>
            <a:r>
              <a:rPr lang="uz-Cyrl-UZ" sz="1500" dirty="0" smtClean="0">
                <a:solidFill>
                  <a:srgbClr val="FF000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,</a:t>
            </a:r>
            <a:r>
              <a:rPr lang="en-US" sz="1500" dirty="0" smtClean="0">
                <a:solidFill>
                  <a:srgbClr val="FF000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6</a:t>
            </a:r>
            <a:endParaRPr lang="ru-RU" sz="1500" dirty="0">
              <a:solidFill>
                <a:srgbClr val="FF0000"/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300" name="Заголовок 6">
            <a:extLst>
              <a:ext uri="{FF2B5EF4-FFF2-40B4-BE49-F238E27FC236}">
                <a16:creationId xmlns:a16="http://schemas.microsoft.com/office/drawing/2014/main" xmlns="" id="{D63DAFC4-0D9C-02D7-B489-34581480B1A5}"/>
              </a:ext>
            </a:extLst>
          </p:cNvPr>
          <p:cNvSpPr txBox="1">
            <a:spLocks/>
          </p:cNvSpPr>
          <p:nvPr/>
        </p:nvSpPr>
        <p:spPr>
          <a:xfrm>
            <a:off x="4103731" y="3838633"/>
            <a:ext cx="633001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 smtClean="0">
                <a:solidFill>
                  <a:srgbClr val="0070C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152</a:t>
            </a:r>
            <a:r>
              <a:rPr lang="uz-Cyrl-UZ" sz="1500" dirty="0" smtClean="0">
                <a:solidFill>
                  <a:srgbClr val="0070C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,</a:t>
            </a:r>
            <a:r>
              <a:rPr lang="en-US" sz="1500" dirty="0" smtClean="0">
                <a:solidFill>
                  <a:srgbClr val="0070C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2</a:t>
            </a:r>
            <a:endParaRPr lang="ru-RU" sz="1500" dirty="0">
              <a:solidFill>
                <a:srgbClr val="0070C0"/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pic>
        <p:nvPicPr>
          <p:cNvPr id="311" name="Рисунок 310">
            <a:extLst>
              <a:ext uri="{FF2B5EF4-FFF2-40B4-BE49-F238E27FC236}">
                <a16:creationId xmlns:a16="http://schemas.microsoft.com/office/drawing/2014/main" xmlns="" id="{5EEFE4B0-63FE-E1F8-EC4F-A23FFB10DC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52540" y="4566529"/>
            <a:ext cx="266437" cy="325889"/>
          </a:xfrm>
          <a:prstGeom prst="rect">
            <a:avLst/>
          </a:prstGeom>
        </p:spPr>
      </p:pic>
      <p:pic>
        <p:nvPicPr>
          <p:cNvPr id="312" name="Рисунок 311">
            <a:extLst>
              <a:ext uri="{FF2B5EF4-FFF2-40B4-BE49-F238E27FC236}">
                <a16:creationId xmlns:a16="http://schemas.microsoft.com/office/drawing/2014/main" xmlns="" id="{A60A6648-C330-0C3D-4454-A3E29C4919E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3665890" y="4932354"/>
            <a:ext cx="343727" cy="354831"/>
          </a:xfrm>
          <a:prstGeom prst="rect">
            <a:avLst/>
          </a:prstGeom>
        </p:spPr>
      </p:pic>
      <p:sp>
        <p:nvSpPr>
          <p:cNvPr id="322" name="Заголовок 6">
            <a:extLst>
              <a:ext uri="{FF2B5EF4-FFF2-40B4-BE49-F238E27FC236}">
                <a16:creationId xmlns:a16="http://schemas.microsoft.com/office/drawing/2014/main" xmlns="" id="{0362A849-896C-5767-8CC2-C64F107F9B68}"/>
              </a:ext>
            </a:extLst>
          </p:cNvPr>
          <p:cNvSpPr txBox="1">
            <a:spLocks/>
          </p:cNvSpPr>
          <p:nvPr/>
        </p:nvSpPr>
        <p:spPr>
          <a:xfrm>
            <a:off x="3745053" y="4522803"/>
            <a:ext cx="991718" cy="2631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300" dirty="0" smtClean="0">
                <a:solidFill>
                  <a:srgbClr val="0070C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4 010</a:t>
            </a:r>
            <a:endParaRPr lang="ru-RU" sz="1300" dirty="0">
              <a:solidFill>
                <a:srgbClr val="0070C0"/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323" name="Заголовок 6">
            <a:extLst>
              <a:ext uri="{FF2B5EF4-FFF2-40B4-BE49-F238E27FC236}">
                <a16:creationId xmlns:a16="http://schemas.microsoft.com/office/drawing/2014/main" xmlns="" id="{70D01107-E7AC-D59D-DA92-8D7B523613D7}"/>
              </a:ext>
            </a:extLst>
          </p:cNvPr>
          <p:cNvSpPr txBox="1">
            <a:spLocks/>
          </p:cNvSpPr>
          <p:nvPr/>
        </p:nvSpPr>
        <p:spPr>
          <a:xfrm>
            <a:off x="3819496" y="4661634"/>
            <a:ext cx="917275" cy="3012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300" dirty="0" smtClean="0">
                <a:solidFill>
                  <a:srgbClr val="FF000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3 761</a:t>
            </a:r>
            <a:endParaRPr lang="ru-RU" sz="1300" dirty="0">
              <a:solidFill>
                <a:srgbClr val="FF0000"/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350" name="Заголовок 6">
            <a:extLst>
              <a:ext uri="{FF2B5EF4-FFF2-40B4-BE49-F238E27FC236}">
                <a16:creationId xmlns:a16="http://schemas.microsoft.com/office/drawing/2014/main" xmlns="" id="{7990526E-BC23-7774-0958-5A28E9804D9F}"/>
              </a:ext>
            </a:extLst>
          </p:cNvPr>
          <p:cNvSpPr txBox="1">
            <a:spLocks/>
          </p:cNvSpPr>
          <p:nvPr/>
        </p:nvSpPr>
        <p:spPr>
          <a:xfrm>
            <a:off x="3530117" y="6094110"/>
            <a:ext cx="1474819" cy="69146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300" dirty="0" err="1"/>
              <a:t>har</a:t>
            </a:r>
            <a:r>
              <a:rPr lang="en-US" sz="1300" dirty="0"/>
              <a:t> 1000 </a:t>
            </a:r>
            <a:r>
              <a:rPr lang="en-US" sz="1300" dirty="0" err="1"/>
              <a:t>aholiga</a:t>
            </a:r>
            <a:r>
              <a:rPr lang="en-US" sz="1300" dirty="0"/>
              <a:t> </a:t>
            </a:r>
            <a:r>
              <a:rPr lang="en-US" sz="1300" dirty="0" err="1"/>
              <a:t>nisbatan</a:t>
            </a:r>
            <a:r>
              <a:rPr lang="en-US" sz="1300" dirty="0"/>
              <a:t> </a:t>
            </a:r>
            <a:r>
              <a:rPr lang="en-US" sz="1300" dirty="0" err="1"/>
              <a:t>koeffitsiyenti</a:t>
            </a:r>
            <a:endParaRPr lang="ru-RU" sz="1300" dirty="0">
              <a:solidFill>
                <a:srgbClr val="0070C0"/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55" name="Заголовок 6">
            <a:extLst>
              <a:ext uri="{FF2B5EF4-FFF2-40B4-BE49-F238E27FC236}">
                <a16:creationId xmlns:a16="http://schemas.microsoft.com/office/drawing/2014/main" xmlns="" id="{C382795A-69BD-D330-BD4B-3FCCCF9A60BD}"/>
              </a:ext>
            </a:extLst>
          </p:cNvPr>
          <p:cNvSpPr txBox="1">
            <a:spLocks/>
          </p:cNvSpPr>
          <p:nvPr/>
        </p:nvSpPr>
        <p:spPr>
          <a:xfrm>
            <a:off x="4512443" y="472843"/>
            <a:ext cx="1480523" cy="2116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2025-yil 1-yanvar </a:t>
            </a:r>
            <a:r>
              <a:rPr lang="en-US" sz="800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holatiga</a:t>
            </a:r>
            <a:endParaRPr lang="ru-RU" sz="800" i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2" name="Заголовок 6">
            <a:extLst>
              <a:ext uri="{FF2B5EF4-FFF2-40B4-BE49-F238E27FC236}">
                <a16:creationId xmlns:a16="http://schemas.microsoft.com/office/drawing/2014/main" xmlns="" id="{6F9372C7-428C-C528-C488-92A6A2F99693}"/>
              </a:ext>
            </a:extLst>
          </p:cNvPr>
          <p:cNvSpPr txBox="1">
            <a:spLocks/>
          </p:cNvSpPr>
          <p:nvPr/>
        </p:nvSpPr>
        <p:spPr>
          <a:xfrm>
            <a:off x="3542302" y="5427651"/>
            <a:ext cx="1474819" cy="66256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300" dirty="0" err="1"/>
              <a:t>har</a:t>
            </a:r>
            <a:r>
              <a:rPr lang="en-US" sz="1300" dirty="0"/>
              <a:t> 1000 </a:t>
            </a:r>
            <a:r>
              <a:rPr lang="en-US" sz="1300" dirty="0" err="1"/>
              <a:t>aholiga</a:t>
            </a:r>
            <a:r>
              <a:rPr lang="en-US" sz="1300" dirty="0"/>
              <a:t> </a:t>
            </a:r>
            <a:r>
              <a:rPr lang="en-US" sz="1300" dirty="0" err="1"/>
              <a:t>nisbatan</a:t>
            </a:r>
            <a:r>
              <a:rPr lang="en-US" sz="1300" dirty="0"/>
              <a:t> </a:t>
            </a:r>
            <a:r>
              <a:rPr lang="en-US" sz="1300" dirty="0" err="1"/>
              <a:t>koeffitsiyenti</a:t>
            </a:r>
            <a:endParaRPr lang="ru-RU" sz="1300" dirty="0">
              <a:solidFill>
                <a:srgbClr val="0070C0"/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67" name="Прямоугольник: скругленные углы 466">
            <a:extLst>
              <a:ext uri="{FF2B5EF4-FFF2-40B4-BE49-F238E27FC236}">
                <a16:creationId xmlns:a16="http://schemas.microsoft.com/office/drawing/2014/main" xmlns="" id="{B80E8A36-7DBF-AF85-B6CA-191B84DC65B6}"/>
              </a:ext>
            </a:extLst>
          </p:cNvPr>
          <p:cNvSpPr/>
          <p:nvPr/>
        </p:nvSpPr>
        <p:spPr>
          <a:xfrm>
            <a:off x="82474" y="719309"/>
            <a:ext cx="4500324" cy="259798"/>
          </a:xfrm>
          <a:prstGeom prst="roundRect">
            <a:avLst/>
          </a:prstGeom>
          <a:solidFill>
            <a:schemeClr val="accent5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72" name="Заголовок 6">
            <a:extLst>
              <a:ext uri="{FF2B5EF4-FFF2-40B4-BE49-F238E27FC236}">
                <a16:creationId xmlns:a16="http://schemas.microsoft.com/office/drawing/2014/main" xmlns="" id="{DEC48E59-8E12-9C7A-1883-AFA66AC8219A}"/>
              </a:ext>
            </a:extLst>
          </p:cNvPr>
          <p:cNvSpPr txBox="1">
            <a:spLocks/>
          </p:cNvSpPr>
          <p:nvPr/>
        </p:nvSpPr>
        <p:spPr>
          <a:xfrm>
            <a:off x="6232117" y="712859"/>
            <a:ext cx="1043055" cy="28721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b="1" dirty="0" err="1">
                <a:solidFill>
                  <a:srgbClr val="7030A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Sanoat</a:t>
            </a:r>
            <a:endParaRPr lang="ru-RU" sz="1500" b="1" dirty="0">
              <a:solidFill>
                <a:srgbClr val="7030A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73" name="Заголовок 6">
            <a:extLst>
              <a:ext uri="{FF2B5EF4-FFF2-40B4-BE49-F238E27FC236}">
                <a16:creationId xmlns:a16="http://schemas.microsoft.com/office/drawing/2014/main" xmlns="" id="{D39C0724-861C-21AD-D8DA-6B7021F69935}"/>
              </a:ext>
            </a:extLst>
          </p:cNvPr>
          <p:cNvSpPr txBox="1">
            <a:spLocks/>
          </p:cNvSpPr>
          <p:nvPr/>
        </p:nvSpPr>
        <p:spPr>
          <a:xfrm>
            <a:off x="10634734" y="1283078"/>
            <a:ext cx="746153" cy="2923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dirty="0" smtClean="0">
                <a:solidFill>
                  <a:srgbClr val="0070C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713,5</a:t>
            </a:r>
            <a:endParaRPr lang="ru-RU" sz="1100" dirty="0">
              <a:solidFill>
                <a:srgbClr val="0070C0"/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74" name="Заголовок 6">
            <a:extLst>
              <a:ext uri="{FF2B5EF4-FFF2-40B4-BE49-F238E27FC236}">
                <a16:creationId xmlns:a16="http://schemas.microsoft.com/office/drawing/2014/main" xmlns="" id="{81178A93-BF7D-1FCA-E390-20205213DD07}"/>
              </a:ext>
            </a:extLst>
          </p:cNvPr>
          <p:cNvSpPr txBox="1">
            <a:spLocks/>
          </p:cNvSpPr>
          <p:nvPr/>
        </p:nvSpPr>
        <p:spPr>
          <a:xfrm>
            <a:off x="11552196" y="2283784"/>
            <a:ext cx="698998" cy="3805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dirty="0" err="1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O‘sish</a:t>
            </a:r>
            <a:r>
              <a:rPr lang="en-US" sz="1000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000" dirty="0" err="1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sur’ati</a:t>
            </a:r>
            <a:endParaRPr lang="ru-RU" sz="1000" dirty="0">
              <a:solidFill>
                <a:srgbClr val="0070C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DE6D03AA-FF7F-A4FE-1110-A672441A9068}"/>
              </a:ext>
            </a:extLst>
          </p:cNvPr>
          <p:cNvSpPr/>
          <p:nvPr/>
        </p:nvSpPr>
        <p:spPr>
          <a:xfrm>
            <a:off x="6115225" y="0"/>
            <a:ext cx="6076775" cy="69069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Заголовок 6">
            <a:extLst>
              <a:ext uri="{FF2B5EF4-FFF2-40B4-BE49-F238E27FC236}">
                <a16:creationId xmlns:a16="http://schemas.microsoft.com/office/drawing/2014/main" xmlns="" id="{44D81128-434D-74FE-FFDD-8D2D581B7761}"/>
              </a:ext>
            </a:extLst>
          </p:cNvPr>
          <p:cNvSpPr txBox="1">
            <a:spLocks/>
          </p:cNvSpPr>
          <p:nvPr/>
        </p:nvSpPr>
        <p:spPr>
          <a:xfrm>
            <a:off x="6208354" y="307159"/>
            <a:ext cx="5983646" cy="3278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Kattaqo‘rg‘on</a:t>
            </a:r>
            <a:r>
              <a:rPr lang="en-US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tumanining</a:t>
            </a:r>
            <a:r>
              <a:rPr 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Arial Rounded MT Bold" panose="020F0704030504030204" pitchFamily="34" charset="0"/>
              </a:rPr>
              <a:t>iqtisodiy</a:t>
            </a:r>
            <a:r>
              <a:rPr 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ko‘rsatkichlari</a:t>
            </a:r>
            <a:endParaRPr lang="ru-RU" sz="2000" b="1" dirty="0">
              <a:solidFill>
                <a:schemeClr val="bg1"/>
              </a:solidFill>
              <a:latin typeface="Aptos Narrow" panose="020B0004020202020204" pitchFamily="34" charset="0"/>
            </a:endParaRPr>
          </a:p>
        </p:txBody>
      </p:sp>
      <p:sp>
        <p:nvSpPr>
          <p:cNvPr id="12" name="Заголовок 6">
            <a:extLst>
              <a:ext uri="{FF2B5EF4-FFF2-40B4-BE49-F238E27FC236}">
                <a16:creationId xmlns:a16="http://schemas.microsoft.com/office/drawing/2014/main" xmlns="" id="{13AEA5C6-2FD9-E6D4-F440-041E7EF5177E}"/>
              </a:ext>
            </a:extLst>
          </p:cNvPr>
          <p:cNvSpPr txBox="1">
            <a:spLocks/>
          </p:cNvSpPr>
          <p:nvPr/>
        </p:nvSpPr>
        <p:spPr>
          <a:xfrm>
            <a:off x="10541860" y="469322"/>
            <a:ext cx="1480523" cy="2116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2025-yil 1-yanvar </a:t>
            </a:r>
            <a:r>
              <a:rPr lang="en-US" sz="800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holatiga</a:t>
            </a:r>
            <a:endParaRPr lang="ru-RU" sz="800" i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Заголовок 6">
            <a:extLst>
              <a:ext uri="{FF2B5EF4-FFF2-40B4-BE49-F238E27FC236}">
                <a16:creationId xmlns:a16="http://schemas.microsoft.com/office/drawing/2014/main" xmlns="" id="{D5B32E60-C7EC-8B4A-5357-3554E515E9E7}"/>
              </a:ext>
            </a:extLst>
          </p:cNvPr>
          <p:cNvSpPr txBox="1">
            <a:spLocks/>
          </p:cNvSpPr>
          <p:nvPr/>
        </p:nvSpPr>
        <p:spPr>
          <a:xfrm>
            <a:off x="11425178" y="2798526"/>
            <a:ext cx="542059" cy="49160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dirty="0" err="1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Kichik</a:t>
            </a:r>
            <a:r>
              <a:rPr lang="en-US" sz="1000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000" dirty="0" err="1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biznes</a:t>
            </a:r>
            <a:r>
              <a:rPr lang="en-US" sz="1000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000" dirty="0" err="1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ulushi</a:t>
            </a:r>
            <a:endParaRPr lang="ru-RU" sz="1000" dirty="0">
              <a:solidFill>
                <a:srgbClr val="0070C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0" name="Заголовок 6">
            <a:extLst>
              <a:ext uri="{FF2B5EF4-FFF2-40B4-BE49-F238E27FC236}">
                <a16:creationId xmlns:a16="http://schemas.microsoft.com/office/drawing/2014/main" xmlns="" id="{DCDF36A5-B80A-6255-1635-BD3FF306C274}"/>
              </a:ext>
            </a:extLst>
          </p:cNvPr>
          <p:cNvSpPr txBox="1">
            <a:spLocks/>
          </p:cNvSpPr>
          <p:nvPr/>
        </p:nvSpPr>
        <p:spPr>
          <a:xfrm>
            <a:off x="10784398" y="4126339"/>
            <a:ext cx="1260536" cy="213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dirty="0" err="1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Aholi</a:t>
            </a:r>
            <a:r>
              <a:rPr lang="en-US" sz="1000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000" dirty="0" err="1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jon</a:t>
            </a:r>
            <a:r>
              <a:rPr lang="en-US" sz="1000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000" dirty="0" err="1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boshiga</a:t>
            </a:r>
            <a:endParaRPr lang="ru-RU" sz="1000" dirty="0">
              <a:solidFill>
                <a:srgbClr val="0070C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2" name="Заголовок 6">
            <a:extLst>
              <a:ext uri="{FF2B5EF4-FFF2-40B4-BE49-F238E27FC236}">
                <a16:creationId xmlns:a16="http://schemas.microsoft.com/office/drawing/2014/main" xmlns="" id="{F440AA44-07D2-D351-CAF8-9A56D7DA8FCA}"/>
              </a:ext>
            </a:extLst>
          </p:cNvPr>
          <p:cNvSpPr txBox="1">
            <a:spLocks/>
          </p:cNvSpPr>
          <p:nvPr/>
        </p:nvSpPr>
        <p:spPr>
          <a:xfrm>
            <a:off x="10963373" y="2332003"/>
            <a:ext cx="765179" cy="2923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dirty="0" smtClean="0">
                <a:solidFill>
                  <a:srgbClr val="0070C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102,5 </a:t>
            </a:r>
            <a:r>
              <a:rPr lang="en-US" sz="1100" dirty="0">
                <a:solidFill>
                  <a:srgbClr val="0070C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%</a:t>
            </a:r>
            <a:endParaRPr lang="ru-RU" sz="1100" dirty="0">
              <a:solidFill>
                <a:srgbClr val="0070C0"/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Заголовок 6">
            <a:extLst>
              <a:ext uri="{FF2B5EF4-FFF2-40B4-BE49-F238E27FC236}">
                <a16:creationId xmlns:a16="http://schemas.microsoft.com/office/drawing/2014/main" xmlns="" id="{5A0F2DDC-60A5-19EF-2B58-C9B30AF36A1C}"/>
              </a:ext>
            </a:extLst>
          </p:cNvPr>
          <p:cNvSpPr txBox="1">
            <a:spLocks/>
          </p:cNvSpPr>
          <p:nvPr/>
        </p:nvSpPr>
        <p:spPr>
          <a:xfrm>
            <a:off x="10842686" y="2877174"/>
            <a:ext cx="685478" cy="2923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dirty="0" smtClean="0">
                <a:solidFill>
                  <a:srgbClr val="0070C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96,8 </a:t>
            </a:r>
            <a:r>
              <a:rPr lang="en-US" sz="1100" dirty="0">
                <a:solidFill>
                  <a:srgbClr val="0070C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%</a:t>
            </a:r>
            <a:endParaRPr lang="ru-RU" sz="1100" dirty="0">
              <a:solidFill>
                <a:srgbClr val="0070C0"/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56" name="Заголовок 6">
            <a:extLst>
              <a:ext uri="{FF2B5EF4-FFF2-40B4-BE49-F238E27FC236}">
                <a16:creationId xmlns:a16="http://schemas.microsoft.com/office/drawing/2014/main" xmlns="" id="{D7787802-6492-5FE2-889E-7A97BEB795DA}"/>
              </a:ext>
            </a:extLst>
          </p:cNvPr>
          <p:cNvSpPr txBox="1">
            <a:spLocks/>
          </p:cNvSpPr>
          <p:nvPr/>
        </p:nvSpPr>
        <p:spPr>
          <a:xfrm>
            <a:off x="10629900" y="3820661"/>
            <a:ext cx="1475081" cy="2923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dirty="0" smtClean="0">
                <a:solidFill>
                  <a:srgbClr val="0070C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2 403,8 </a:t>
            </a:r>
            <a:r>
              <a:rPr lang="en-US" sz="1000" dirty="0" err="1">
                <a:solidFill>
                  <a:srgbClr val="0070C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ming</a:t>
            </a:r>
            <a:r>
              <a:rPr lang="en-US" sz="1000" dirty="0">
                <a:solidFill>
                  <a:srgbClr val="0070C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</a:t>
            </a:r>
            <a:r>
              <a:rPr lang="en-US" sz="1000" dirty="0" err="1">
                <a:solidFill>
                  <a:srgbClr val="0070C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so‘m</a:t>
            </a:r>
            <a:endParaRPr lang="ru-RU" sz="1000" dirty="0">
              <a:solidFill>
                <a:srgbClr val="0070C0"/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83" name="Заголовок 6">
            <a:extLst>
              <a:ext uri="{FF2B5EF4-FFF2-40B4-BE49-F238E27FC236}">
                <a16:creationId xmlns:a16="http://schemas.microsoft.com/office/drawing/2014/main" xmlns="" id="{5C1E9826-10E5-B84A-FAB5-82B67555A7E1}"/>
              </a:ext>
            </a:extLst>
          </p:cNvPr>
          <p:cNvSpPr txBox="1">
            <a:spLocks/>
          </p:cNvSpPr>
          <p:nvPr/>
        </p:nvSpPr>
        <p:spPr>
          <a:xfrm>
            <a:off x="260365" y="733408"/>
            <a:ext cx="3348087" cy="2516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 err="1" smtClean="0">
                <a:cs typeface="Times New Roman" panose="02020603050405020304" pitchFamily="18" charset="0"/>
              </a:rPr>
              <a:t>Kattaqo‘rg‘on</a:t>
            </a:r>
            <a:r>
              <a:rPr lang="en-US" sz="1200" dirty="0" smtClean="0"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cs typeface="Times New Roman" panose="02020603050405020304" pitchFamily="18" charset="0"/>
              </a:rPr>
              <a:t>tumani</a:t>
            </a:r>
            <a:r>
              <a:rPr lang="en-US" sz="1200" dirty="0"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cs typeface="Times New Roman" panose="02020603050405020304" pitchFamily="18" charset="0"/>
              </a:rPr>
              <a:t>tashkil</a:t>
            </a:r>
            <a:r>
              <a:rPr lang="en-US" sz="1200" dirty="0"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cs typeface="Times New Roman" panose="02020603050405020304" pitchFamily="18" charset="0"/>
              </a:rPr>
              <a:t>topgan</a:t>
            </a:r>
            <a:r>
              <a:rPr lang="en-US" sz="1200" dirty="0"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cs typeface="Times New Roman" panose="02020603050405020304" pitchFamily="18" charset="0"/>
              </a:rPr>
              <a:t>yil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4" name="Заголовок 6">
            <a:extLst>
              <a:ext uri="{FF2B5EF4-FFF2-40B4-BE49-F238E27FC236}">
                <a16:creationId xmlns:a16="http://schemas.microsoft.com/office/drawing/2014/main" xmlns="" id="{4DE85D1D-C449-574B-A82D-1C600545F01A}"/>
              </a:ext>
            </a:extLst>
          </p:cNvPr>
          <p:cNvSpPr txBox="1">
            <a:spLocks/>
          </p:cNvSpPr>
          <p:nvPr/>
        </p:nvSpPr>
        <p:spPr>
          <a:xfrm>
            <a:off x="103697" y="3266702"/>
            <a:ext cx="5885114" cy="50519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900" b="1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Kattaqo‘rg‘on</a:t>
            </a:r>
            <a:r>
              <a:rPr lang="en-US" sz="19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n-US" sz="1900" b="1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tumanining</a:t>
            </a:r>
            <a:r>
              <a:rPr lang="en-US" sz="19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n-US" sz="1900" b="1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Arial Rounded MT Bold" panose="020F0704030504030204" pitchFamily="34" charset="0"/>
              </a:rPr>
              <a:t>demagrafik</a:t>
            </a:r>
            <a:r>
              <a:rPr lang="en-US" sz="19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n-US" sz="1900" b="1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ko‘rsatkichlari</a:t>
            </a:r>
            <a:endParaRPr lang="ru-RU" sz="1900" b="1" dirty="0">
              <a:solidFill>
                <a:schemeClr val="bg1"/>
              </a:solidFill>
              <a:latin typeface="Aptos Narrow" panose="020B0004020202020204" pitchFamily="34" charset="0"/>
            </a:endParaRPr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xmlns="" id="{3D3270B6-B14C-C07D-E05D-DC2B5B140370}"/>
              </a:ext>
            </a:extLst>
          </p:cNvPr>
          <p:cNvSpPr/>
          <p:nvPr/>
        </p:nvSpPr>
        <p:spPr>
          <a:xfrm>
            <a:off x="4688752" y="725512"/>
            <a:ext cx="1299171" cy="233252"/>
          </a:xfrm>
          <a:prstGeom prst="roundRect">
            <a:avLst/>
          </a:prstGeom>
          <a:solidFill>
            <a:srgbClr val="66FF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50000"/>
                </a:schemeClr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478" name="Заголовок 6">
            <a:extLst>
              <a:ext uri="{FF2B5EF4-FFF2-40B4-BE49-F238E27FC236}">
                <a16:creationId xmlns:a16="http://schemas.microsoft.com/office/drawing/2014/main" xmlns="" id="{B6A5F0EA-6170-EEEE-C85E-8DFE30BBC1FA}"/>
              </a:ext>
            </a:extLst>
          </p:cNvPr>
          <p:cNvSpPr txBox="1">
            <a:spLocks/>
          </p:cNvSpPr>
          <p:nvPr/>
        </p:nvSpPr>
        <p:spPr>
          <a:xfrm>
            <a:off x="5028137" y="736849"/>
            <a:ext cx="599392" cy="24756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b="1" dirty="0" smtClean="0">
                <a:latin typeface="Bahnschrift SemiBold" panose="020B0502040204020203" pitchFamily="34" charset="0"/>
                <a:cs typeface="Times New Roman" panose="02020603050405020304" pitchFamily="18" charset="0"/>
              </a:rPr>
              <a:t>1929 </a:t>
            </a:r>
            <a:endParaRPr lang="ru-RU" sz="1500" b="1" dirty="0">
              <a:latin typeface="Bahnschrift SemiBol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479" name="Прямоугольник: скругленные углы 478">
            <a:extLst>
              <a:ext uri="{FF2B5EF4-FFF2-40B4-BE49-F238E27FC236}">
                <a16:creationId xmlns:a16="http://schemas.microsoft.com/office/drawing/2014/main" xmlns="" id="{1F4D4A48-BF36-F997-E775-C6C676036B7F}"/>
              </a:ext>
            </a:extLst>
          </p:cNvPr>
          <p:cNvSpPr/>
          <p:nvPr/>
        </p:nvSpPr>
        <p:spPr>
          <a:xfrm>
            <a:off x="87925" y="1066416"/>
            <a:ext cx="4491801" cy="282847"/>
          </a:xfrm>
          <a:prstGeom prst="roundRect">
            <a:avLst/>
          </a:prstGeom>
          <a:solidFill>
            <a:schemeClr val="accent5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4" name="Заголовок 6">
            <a:extLst>
              <a:ext uri="{FF2B5EF4-FFF2-40B4-BE49-F238E27FC236}">
                <a16:creationId xmlns:a16="http://schemas.microsoft.com/office/drawing/2014/main" xmlns="" id="{04535CDE-9B37-5A0C-9A2C-2B888FD12692}"/>
              </a:ext>
            </a:extLst>
          </p:cNvPr>
          <p:cNvSpPr txBox="1">
            <a:spLocks/>
          </p:cNvSpPr>
          <p:nvPr/>
        </p:nvSpPr>
        <p:spPr>
          <a:xfrm>
            <a:off x="257290" y="1090040"/>
            <a:ext cx="3348087" cy="2516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 err="1" smtClean="0">
                <a:cs typeface="Times New Roman" panose="02020603050405020304" pitchFamily="18" charset="0"/>
              </a:rPr>
              <a:t>Kattaqo‘rg‘on</a:t>
            </a:r>
            <a:r>
              <a:rPr lang="en-US" sz="1200" dirty="0" smtClean="0"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cs typeface="Times New Roman" panose="02020603050405020304" pitchFamily="18" charset="0"/>
              </a:rPr>
              <a:t>tumani</a:t>
            </a:r>
            <a:r>
              <a:rPr lang="en-US" sz="1200" dirty="0"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cs typeface="Times New Roman" panose="02020603050405020304" pitchFamily="18" charset="0"/>
              </a:rPr>
              <a:t>markazi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65" name="Прямоугольник: скругленные углы 64">
            <a:extLst>
              <a:ext uri="{FF2B5EF4-FFF2-40B4-BE49-F238E27FC236}">
                <a16:creationId xmlns:a16="http://schemas.microsoft.com/office/drawing/2014/main" xmlns="" id="{F73A9BA6-F92C-4096-95E8-5A938856045C}"/>
              </a:ext>
            </a:extLst>
          </p:cNvPr>
          <p:cNvSpPr/>
          <p:nvPr/>
        </p:nvSpPr>
        <p:spPr>
          <a:xfrm>
            <a:off x="4689496" y="1085275"/>
            <a:ext cx="1299171" cy="260282"/>
          </a:xfrm>
          <a:prstGeom prst="roundRect">
            <a:avLst/>
          </a:prstGeom>
          <a:solidFill>
            <a:schemeClr val="accent5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6" name="Заголовок 6">
            <a:extLst>
              <a:ext uri="{FF2B5EF4-FFF2-40B4-BE49-F238E27FC236}">
                <a16:creationId xmlns:a16="http://schemas.microsoft.com/office/drawing/2014/main" xmlns="" id="{7E65907B-A695-21E1-9BEB-596372A3B0C0}"/>
              </a:ext>
            </a:extLst>
          </p:cNvPr>
          <p:cNvSpPr txBox="1">
            <a:spLocks/>
          </p:cNvSpPr>
          <p:nvPr/>
        </p:nvSpPr>
        <p:spPr>
          <a:xfrm>
            <a:off x="4786855" y="1051834"/>
            <a:ext cx="1232028" cy="3032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b="1" dirty="0" err="1" smtClean="0">
                <a:latin typeface="Bahnschrift SemiBold" panose="020B0502040204020203" pitchFamily="34" charset="0"/>
                <a:cs typeface="Times New Roman" panose="02020603050405020304" pitchFamily="18" charset="0"/>
              </a:rPr>
              <a:t>Payshanba</a:t>
            </a:r>
            <a:r>
              <a:rPr lang="en-US" sz="1200" b="1" dirty="0" smtClean="0">
                <a:latin typeface="Bahnschrift SemiBold" panose="020B0502040204020203" pitchFamily="34" charset="0"/>
                <a:cs typeface="Times New Roman" panose="02020603050405020304" pitchFamily="18" charset="0"/>
              </a:rPr>
              <a:t> sh</a:t>
            </a:r>
            <a:r>
              <a:rPr lang="en-US" sz="1200" b="1" dirty="0">
                <a:latin typeface="Bahnschrift SemiBold" panose="020B0502040204020203" pitchFamily="34" charset="0"/>
                <a:cs typeface="Times New Roman" panose="02020603050405020304" pitchFamily="18" charset="0"/>
              </a:rPr>
              <a:t>.</a:t>
            </a:r>
            <a:endParaRPr lang="ru-RU" sz="1200" b="1" dirty="0">
              <a:latin typeface="Bahnschrift SemiBol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7" name="Прямоугольник: скругленные углы 66">
            <a:extLst>
              <a:ext uri="{FF2B5EF4-FFF2-40B4-BE49-F238E27FC236}">
                <a16:creationId xmlns:a16="http://schemas.microsoft.com/office/drawing/2014/main" xmlns="" id="{7CA41B86-B728-3E81-0A5D-8881E2912A4F}"/>
              </a:ext>
            </a:extLst>
          </p:cNvPr>
          <p:cNvSpPr/>
          <p:nvPr/>
        </p:nvSpPr>
        <p:spPr>
          <a:xfrm>
            <a:off x="97583" y="1432750"/>
            <a:ext cx="4491801" cy="282770"/>
          </a:xfrm>
          <a:prstGeom prst="roundRect">
            <a:avLst/>
          </a:prstGeom>
          <a:solidFill>
            <a:schemeClr val="accent5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8" name="Заголовок 6">
            <a:extLst>
              <a:ext uri="{FF2B5EF4-FFF2-40B4-BE49-F238E27FC236}">
                <a16:creationId xmlns:a16="http://schemas.microsoft.com/office/drawing/2014/main" xmlns="" id="{3A9EAD0A-9716-1A7E-2BBC-105C15FCFF39}"/>
              </a:ext>
            </a:extLst>
          </p:cNvPr>
          <p:cNvSpPr txBox="1">
            <a:spLocks/>
          </p:cNvSpPr>
          <p:nvPr/>
        </p:nvSpPr>
        <p:spPr>
          <a:xfrm>
            <a:off x="266948" y="1446849"/>
            <a:ext cx="3348087" cy="2516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 err="1" smtClean="0">
                <a:cs typeface="Times New Roman" panose="02020603050405020304" pitchFamily="18" charset="0"/>
              </a:rPr>
              <a:t>Kattaqo‘rg‘on</a:t>
            </a:r>
            <a:r>
              <a:rPr lang="en-US" sz="1200" dirty="0" smtClean="0"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cs typeface="Times New Roman" panose="02020603050405020304" pitchFamily="18" charset="0"/>
              </a:rPr>
              <a:t>tumani</a:t>
            </a:r>
            <a:r>
              <a:rPr lang="en-US" sz="1200" dirty="0">
                <a:cs typeface="Times New Roman" panose="02020603050405020304" pitchFamily="18" charset="0"/>
              </a:rPr>
              <a:t> er </a:t>
            </a:r>
            <a:r>
              <a:rPr lang="en-US" sz="1200" dirty="0" err="1">
                <a:cs typeface="Times New Roman" panose="02020603050405020304" pitchFamily="18" charset="0"/>
              </a:rPr>
              <a:t>maydini</a:t>
            </a:r>
            <a:r>
              <a:rPr lang="en-US" sz="1200" dirty="0">
                <a:cs typeface="Times New Roman" panose="02020603050405020304" pitchFamily="18" charset="0"/>
              </a:rPr>
              <a:t>, kv.km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69" name="Прямоугольник: скругленные углы 68">
            <a:extLst>
              <a:ext uri="{FF2B5EF4-FFF2-40B4-BE49-F238E27FC236}">
                <a16:creationId xmlns:a16="http://schemas.microsoft.com/office/drawing/2014/main" xmlns="" id="{0B767283-B6E5-FBC5-13E3-C351DC77B8ED}"/>
              </a:ext>
            </a:extLst>
          </p:cNvPr>
          <p:cNvSpPr/>
          <p:nvPr/>
        </p:nvSpPr>
        <p:spPr>
          <a:xfrm>
            <a:off x="4683520" y="1442543"/>
            <a:ext cx="1299171" cy="272977"/>
          </a:xfrm>
          <a:prstGeom prst="roundRect">
            <a:avLst/>
          </a:prstGeom>
          <a:solidFill>
            <a:srgbClr val="66FF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0" name="Заголовок 6">
            <a:extLst>
              <a:ext uri="{FF2B5EF4-FFF2-40B4-BE49-F238E27FC236}">
                <a16:creationId xmlns:a16="http://schemas.microsoft.com/office/drawing/2014/main" xmlns="" id="{810954CC-91FF-409A-2BD9-401A0B84C419}"/>
              </a:ext>
            </a:extLst>
          </p:cNvPr>
          <p:cNvSpPr txBox="1">
            <a:spLocks/>
          </p:cNvSpPr>
          <p:nvPr/>
        </p:nvSpPr>
        <p:spPr>
          <a:xfrm>
            <a:off x="4705571" y="1476771"/>
            <a:ext cx="1232028" cy="2397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b="1" dirty="0" smtClean="0">
                <a:latin typeface="Bahnschrift SemiBold" panose="020B0502040204020203" pitchFamily="34" charset="0"/>
                <a:cs typeface="Times New Roman" panose="02020603050405020304" pitchFamily="18" charset="0"/>
              </a:rPr>
              <a:t>139 263</a:t>
            </a:r>
            <a:endParaRPr lang="ru-RU" sz="1500" b="1" dirty="0">
              <a:latin typeface="Bahnschrift SemiBol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77" name="Заголовок 6">
            <a:extLst>
              <a:ext uri="{FF2B5EF4-FFF2-40B4-BE49-F238E27FC236}">
                <a16:creationId xmlns:a16="http://schemas.microsoft.com/office/drawing/2014/main" xmlns="" id="{A8572E03-1E6F-4DDC-B91A-66301A846F03}"/>
              </a:ext>
            </a:extLst>
          </p:cNvPr>
          <p:cNvSpPr txBox="1">
            <a:spLocks/>
          </p:cNvSpPr>
          <p:nvPr/>
        </p:nvSpPr>
        <p:spPr>
          <a:xfrm>
            <a:off x="3745053" y="4896411"/>
            <a:ext cx="991718" cy="2631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300" dirty="0" smtClean="0">
                <a:solidFill>
                  <a:srgbClr val="0070C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704</a:t>
            </a:r>
            <a:endParaRPr lang="ru-RU" sz="1300" dirty="0">
              <a:solidFill>
                <a:srgbClr val="0070C0"/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78" name="Заголовок 6">
            <a:extLst>
              <a:ext uri="{FF2B5EF4-FFF2-40B4-BE49-F238E27FC236}">
                <a16:creationId xmlns:a16="http://schemas.microsoft.com/office/drawing/2014/main" xmlns="" id="{1C82612F-EB17-A50F-1EF2-0B4613FCD2CC}"/>
              </a:ext>
            </a:extLst>
          </p:cNvPr>
          <p:cNvSpPr txBox="1">
            <a:spLocks/>
          </p:cNvSpPr>
          <p:nvPr/>
        </p:nvSpPr>
        <p:spPr>
          <a:xfrm>
            <a:off x="3819496" y="5035242"/>
            <a:ext cx="917275" cy="3012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300" dirty="0" smtClean="0">
                <a:solidFill>
                  <a:srgbClr val="FF000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554</a:t>
            </a:r>
            <a:endParaRPr lang="ru-RU" sz="1300" dirty="0">
              <a:solidFill>
                <a:srgbClr val="FF0000"/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79" name="Прямоугольник: скругленные углы 78">
            <a:extLst>
              <a:ext uri="{FF2B5EF4-FFF2-40B4-BE49-F238E27FC236}">
                <a16:creationId xmlns:a16="http://schemas.microsoft.com/office/drawing/2014/main" xmlns="" id="{9313DCE3-60B8-5230-EEBD-B4AEBA0B28EB}"/>
              </a:ext>
            </a:extLst>
          </p:cNvPr>
          <p:cNvSpPr/>
          <p:nvPr/>
        </p:nvSpPr>
        <p:spPr>
          <a:xfrm rot="10800000">
            <a:off x="4999283" y="4609066"/>
            <a:ext cx="778477" cy="219465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/>
          </a:p>
        </p:txBody>
      </p:sp>
      <p:sp>
        <p:nvSpPr>
          <p:cNvPr id="80" name="Заголовок 6">
            <a:extLst>
              <a:ext uri="{FF2B5EF4-FFF2-40B4-BE49-F238E27FC236}">
                <a16:creationId xmlns:a16="http://schemas.microsoft.com/office/drawing/2014/main" xmlns="" id="{2BF4899C-6B86-795D-85C0-8D8BB12A2098}"/>
              </a:ext>
            </a:extLst>
          </p:cNvPr>
          <p:cNvSpPr txBox="1">
            <a:spLocks/>
          </p:cNvSpPr>
          <p:nvPr/>
        </p:nvSpPr>
        <p:spPr>
          <a:xfrm>
            <a:off x="5001673" y="4673471"/>
            <a:ext cx="782432" cy="1391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00" b="1" dirty="0" smtClean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26,2 </a:t>
            </a:r>
            <a:r>
              <a:rPr lang="en-US" sz="900" b="1" dirty="0" err="1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promil</a:t>
            </a:r>
            <a:endParaRPr lang="ru-RU" sz="900" b="1" dirty="0">
              <a:solidFill>
                <a:srgbClr val="0070C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81" name="Прямоугольник: скругленные углы 80">
            <a:extLst>
              <a:ext uri="{FF2B5EF4-FFF2-40B4-BE49-F238E27FC236}">
                <a16:creationId xmlns:a16="http://schemas.microsoft.com/office/drawing/2014/main" xmlns="" id="{1AF35A80-6A03-C53E-64AE-86F008F0E061}"/>
              </a:ext>
            </a:extLst>
          </p:cNvPr>
          <p:cNvSpPr/>
          <p:nvPr/>
        </p:nvSpPr>
        <p:spPr>
          <a:xfrm rot="10800000">
            <a:off x="4999283" y="4996691"/>
            <a:ext cx="778477" cy="219465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/>
          </a:p>
        </p:txBody>
      </p:sp>
      <p:sp>
        <p:nvSpPr>
          <p:cNvPr id="82" name="Заголовок 6">
            <a:extLst>
              <a:ext uri="{FF2B5EF4-FFF2-40B4-BE49-F238E27FC236}">
                <a16:creationId xmlns:a16="http://schemas.microsoft.com/office/drawing/2014/main" xmlns="" id="{FCFEED88-6455-1A08-76D1-20B76070B283}"/>
              </a:ext>
            </a:extLst>
          </p:cNvPr>
          <p:cNvSpPr txBox="1">
            <a:spLocks/>
          </p:cNvSpPr>
          <p:nvPr/>
        </p:nvSpPr>
        <p:spPr>
          <a:xfrm>
            <a:off x="5023163" y="5043341"/>
            <a:ext cx="763229" cy="1561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00" b="1" dirty="0" smtClean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4,2 </a:t>
            </a:r>
            <a:r>
              <a:rPr lang="en-US" sz="900" b="1" dirty="0" err="1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promil</a:t>
            </a:r>
            <a:endParaRPr lang="ru-RU" sz="900" b="1" dirty="0">
              <a:solidFill>
                <a:srgbClr val="0070C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84" name="Прямоугольник: скругленные углы 83">
            <a:extLst>
              <a:ext uri="{FF2B5EF4-FFF2-40B4-BE49-F238E27FC236}">
                <a16:creationId xmlns:a16="http://schemas.microsoft.com/office/drawing/2014/main" xmlns="" id="{00BFDC8C-ADB8-2AAD-CC98-23747FCDFFF8}"/>
              </a:ext>
            </a:extLst>
          </p:cNvPr>
          <p:cNvSpPr/>
          <p:nvPr/>
        </p:nvSpPr>
        <p:spPr>
          <a:xfrm rot="10800000">
            <a:off x="4999283" y="5515914"/>
            <a:ext cx="778477" cy="219465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/>
          </a:p>
        </p:txBody>
      </p:sp>
      <p:sp>
        <p:nvSpPr>
          <p:cNvPr id="85" name="Заголовок 6">
            <a:extLst>
              <a:ext uri="{FF2B5EF4-FFF2-40B4-BE49-F238E27FC236}">
                <a16:creationId xmlns:a16="http://schemas.microsoft.com/office/drawing/2014/main" xmlns="" id="{EB7DA262-8318-27B6-2822-5AE95E65C09A}"/>
              </a:ext>
            </a:extLst>
          </p:cNvPr>
          <p:cNvSpPr txBox="1">
            <a:spLocks/>
          </p:cNvSpPr>
          <p:nvPr/>
        </p:nvSpPr>
        <p:spPr>
          <a:xfrm>
            <a:off x="5032041" y="5562563"/>
            <a:ext cx="764997" cy="15615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00" b="1" dirty="0" smtClean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7,6 </a:t>
            </a:r>
            <a:r>
              <a:rPr lang="en-US" sz="900" b="1" dirty="0" err="1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promil</a:t>
            </a:r>
            <a:endParaRPr lang="ru-RU" sz="900" b="1" dirty="0">
              <a:solidFill>
                <a:srgbClr val="0070C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86" name="Прямоугольник: скругленные углы 85">
            <a:extLst>
              <a:ext uri="{FF2B5EF4-FFF2-40B4-BE49-F238E27FC236}">
                <a16:creationId xmlns:a16="http://schemas.microsoft.com/office/drawing/2014/main" xmlns="" id="{BDD42F75-5299-D4FA-6BD8-71659C591FDE}"/>
              </a:ext>
            </a:extLst>
          </p:cNvPr>
          <p:cNvSpPr/>
          <p:nvPr/>
        </p:nvSpPr>
        <p:spPr>
          <a:xfrm rot="10800000">
            <a:off x="4996237" y="5793889"/>
            <a:ext cx="778477" cy="219465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/>
          </a:p>
        </p:txBody>
      </p:sp>
      <p:sp>
        <p:nvSpPr>
          <p:cNvPr id="87" name="Заголовок 6">
            <a:extLst>
              <a:ext uri="{FF2B5EF4-FFF2-40B4-BE49-F238E27FC236}">
                <a16:creationId xmlns:a16="http://schemas.microsoft.com/office/drawing/2014/main" xmlns="" id="{1654D50A-8FB3-F243-4627-FE78B81E0B0A}"/>
              </a:ext>
            </a:extLst>
          </p:cNvPr>
          <p:cNvSpPr txBox="1">
            <a:spLocks/>
          </p:cNvSpPr>
          <p:nvPr/>
        </p:nvSpPr>
        <p:spPr>
          <a:xfrm>
            <a:off x="5025254" y="5849416"/>
            <a:ext cx="782432" cy="16549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00" b="1" dirty="0" smtClean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1,0 </a:t>
            </a:r>
            <a:r>
              <a:rPr lang="en-US" sz="900" b="1" dirty="0" err="1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promil</a:t>
            </a:r>
            <a:endParaRPr lang="ru-RU" sz="900" b="1" dirty="0">
              <a:solidFill>
                <a:srgbClr val="0070C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88" name="Прямоугольник: скругленные углы 87">
            <a:extLst>
              <a:ext uri="{FF2B5EF4-FFF2-40B4-BE49-F238E27FC236}">
                <a16:creationId xmlns:a16="http://schemas.microsoft.com/office/drawing/2014/main" xmlns="" id="{13584D31-F127-1CF5-F3F4-E89EE371AD4F}"/>
              </a:ext>
            </a:extLst>
          </p:cNvPr>
          <p:cNvSpPr/>
          <p:nvPr/>
        </p:nvSpPr>
        <p:spPr>
          <a:xfrm rot="10800000">
            <a:off x="5002231" y="6220621"/>
            <a:ext cx="778477" cy="219465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/>
          </a:p>
        </p:txBody>
      </p:sp>
      <p:sp>
        <p:nvSpPr>
          <p:cNvPr id="89" name="Заголовок 6">
            <a:extLst>
              <a:ext uri="{FF2B5EF4-FFF2-40B4-BE49-F238E27FC236}">
                <a16:creationId xmlns:a16="http://schemas.microsoft.com/office/drawing/2014/main" xmlns="" id="{8C446B5B-7EE5-1655-A22A-D4BF1E34217F}"/>
              </a:ext>
            </a:extLst>
          </p:cNvPr>
          <p:cNvSpPr txBox="1">
            <a:spLocks/>
          </p:cNvSpPr>
          <p:nvPr/>
        </p:nvSpPr>
        <p:spPr>
          <a:xfrm>
            <a:off x="5030639" y="6276148"/>
            <a:ext cx="774166" cy="1594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00" b="1" dirty="0" smtClean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2,1 </a:t>
            </a:r>
            <a:r>
              <a:rPr lang="en-US" sz="900" b="1" dirty="0" err="1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promil</a:t>
            </a:r>
            <a:endParaRPr lang="ru-RU" sz="900" b="1" dirty="0">
              <a:solidFill>
                <a:srgbClr val="0070C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0" name="Прямоугольник: скругленные углы 89">
            <a:extLst>
              <a:ext uri="{FF2B5EF4-FFF2-40B4-BE49-F238E27FC236}">
                <a16:creationId xmlns:a16="http://schemas.microsoft.com/office/drawing/2014/main" xmlns="" id="{4B4970AA-7DD3-E53B-0499-A6BAEB7A3122}"/>
              </a:ext>
            </a:extLst>
          </p:cNvPr>
          <p:cNvSpPr/>
          <p:nvPr/>
        </p:nvSpPr>
        <p:spPr>
          <a:xfrm rot="10800000">
            <a:off x="4999185" y="6498596"/>
            <a:ext cx="778477" cy="219465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/>
          </a:p>
        </p:txBody>
      </p:sp>
      <p:sp>
        <p:nvSpPr>
          <p:cNvPr id="91" name="Заголовок 6">
            <a:extLst>
              <a:ext uri="{FF2B5EF4-FFF2-40B4-BE49-F238E27FC236}">
                <a16:creationId xmlns:a16="http://schemas.microsoft.com/office/drawing/2014/main" xmlns="" id="{421F609E-ED3B-8DCB-562C-E5B7121DB8B2}"/>
              </a:ext>
            </a:extLst>
          </p:cNvPr>
          <p:cNvSpPr txBox="1">
            <a:spLocks/>
          </p:cNvSpPr>
          <p:nvPr/>
        </p:nvSpPr>
        <p:spPr>
          <a:xfrm>
            <a:off x="5049699" y="6563002"/>
            <a:ext cx="763229" cy="1543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00" b="1" dirty="0" smtClean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3,9 </a:t>
            </a:r>
            <a:r>
              <a:rPr lang="en-US" sz="900" b="1" dirty="0" err="1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promil</a:t>
            </a:r>
            <a:endParaRPr lang="ru-RU" sz="900" b="1" dirty="0">
              <a:solidFill>
                <a:srgbClr val="0070C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2" name="Прямоугольник: скругленные углы 91">
            <a:extLst>
              <a:ext uri="{FF2B5EF4-FFF2-40B4-BE49-F238E27FC236}">
                <a16:creationId xmlns:a16="http://schemas.microsoft.com/office/drawing/2014/main" xmlns="" id="{201A6DAE-A33F-9297-76B3-F133B4A647B9}"/>
              </a:ext>
            </a:extLst>
          </p:cNvPr>
          <p:cNvSpPr/>
          <p:nvPr/>
        </p:nvSpPr>
        <p:spPr>
          <a:xfrm rot="10800000">
            <a:off x="4989653" y="3840681"/>
            <a:ext cx="778477" cy="219465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/>
          </a:p>
        </p:txBody>
      </p:sp>
      <p:sp>
        <p:nvSpPr>
          <p:cNvPr id="93" name="Заголовок 6">
            <a:extLst>
              <a:ext uri="{FF2B5EF4-FFF2-40B4-BE49-F238E27FC236}">
                <a16:creationId xmlns:a16="http://schemas.microsoft.com/office/drawing/2014/main" xmlns="" id="{32C13DAC-640C-D109-FA01-111E4ADAF979}"/>
              </a:ext>
            </a:extLst>
          </p:cNvPr>
          <p:cNvSpPr txBox="1">
            <a:spLocks/>
          </p:cNvSpPr>
          <p:nvPr/>
        </p:nvSpPr>
        <p:spPr>
          <a:xfrm>
            <a:off x="5057923" y="3878452"/>
            <a:ext cx="627771" cy="1642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00" b="1" dirty="0" smtClean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50,8 </a:t>
            </a:r>
            <a:r>
              <a:rPr lang="en-US" sz="900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%</a:t>
            </a:r>
            <a:endParaRPr lang="ru-RU" sz="900" b="1" dirty="0">
              <a:solidFill>
                <a:srgbClr val="0070C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4" name="Прямоугольник: скругленные углы 93">
            <a:extLst>
              <a:ext uri="{FF2B5EF4-FFF2-40B4-BE49-F238E27FC236}">
                <a16:creationId xmlns:a16="http://schemas.microsoft.com/office/drawing/2014/main" xmlns="" id="{DBA5B1A2-EBE1-B1E8-19F7-33FB3B07A2AD}"/>
              </a:ext>
            </a:extLst>
          </p:cNvPr>
          <p:cNvSpPr/>
          <p:nvPr/>
        </p:nvSpPr>
        <p:spPr>
          <a:xfrm rot="10800000">
            <a:off x="4992304" y="4197949"/>
            <a:ext cx="778477" cy="219465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/>
          </a:p>
        </p:txBody>
      </p:sp>
      <p:sp>
        <p:nvSpPr>
          <p:cNvPr id="95" name="Заголовок 6">
            <a:extLst>
              <a:ext uri="{FF2B5EF4-FFF2-40B4-BE49-F238E27FC236}">
                <a16:creationId xmlns:a16="http://schemas.microsoft.com/office/drawing/2014/main" xmlns="" id="{594952A2-8D7D-C770-5E2E-B29D2A7D4568}"/>
              </a:ext>
            </a:extLst>
          </p:cNvPr>
          <p:cNvSpPr txBox="1">
            <a:spLocks/>
          </p:cNvSpPr>
          <p:nvPr/>
        </p:nvSpPr>
        <p:spPr>
          <a:xfrm>
            <a:off x="5060574" y="4235720"/>
            <a:ext cx="627771" cy="1642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00" b="1" dirty="0" smtClean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49,2 </a:t>
            </a:r>
            <a:r>
              <a:rPr lang="en-US" sz="900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%</a:t>
            </a:r>
            <a:endParaRPr lang="ru-RU" sz="900" b="1" dirty="0">
              <a:solidFill>
                <a:srgbClr val="0070C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8" name="Прямоугольник 287">
            <a:extLst>
              <a:ext uri="{FF2B5EF4-FFF2-40B4-BE49-F238E27FC236}">
                <a16:creationId xmlns:a16="http://schemas.microsoft.com/office/drawing/2014/main" xmlns="" id="{A6F8DD14-FF6F-B4F2-D92F-864D7D28B9C9}"/>
              </a:ext>
            </a:extLst>
          </p:cNvPr>
          <p:cNvSpPr/>
          <p:nvPr/>
        </p:nvSpPr>
        <p:spPr>
          <a:xfrm>
            <a:off x="530819" y="3860687"/>
            <a:ext cx="2569961" cy="552555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44000">
                <a:schemeClr val="accent5">
                  <a:lumMod val="40000"/>
                  <a:lumOff val="60000"/>
                </a:schemeClr>
              </a:gs>
            </a:gsLst>
            <a:lin ang="0" scaled="0"/>
          </a:gradFill>
          <a:ln>
            <a:noFill/>
          </a:ln>
          <a:effectLst>
            <a:glow>
              <a:schemeClr val="accent1"/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3" name="Стрелка: шеврон 302">
            <a:extLst>
              <a:ext uri="{FF2B5EF4-FFF2-40B4-BE49-F238E27FC236}">
                <a16:creationId xmlns:a16="http://schemas.microsoft.com/office/drawing/2014/main" xmlns="" id="{A0CB9B44-2B74-75EA-52FA-D50070DAA1B2}"/>
              </a:ext>
            </a:extLst>
          </p:cNvPr>
          <p:cNvSpPr/>
          <p:nvPr/>
        </p:nvSpPr>
        <p:spPr>
          <a:xfrm>
            <a:off x="2902616" y="3846810"/>
            <a:ext cx="359043" cy="594536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>
              <a:solidFill>
                <a:schemeClr val="tx1"/>
              </a:solidFill>
            </a:endParaRPr>
          </a:p>
        </p:txBody>
      </p:sp>
      <p:sp>
        <p:nvSpPr>
          <p:cNvPr id="298" name="Заголовок 6">
            <a:extLst>
              <a:ext uri="{FF2B5EF4-FFF2-40B4-BE49-F238E27FC236}">
                <a16:creationId xmlns:a16="http://schemas.microsoft.com/office/drawing/2014/main" xmlns="" id="{0241251E-B0B3-0099-C0C6-0E9C3213C1A8}"/>
              </a:ext>
            </a:extLst>
          </p:cNvPr>
          <p:cNvSpPr txBox="1">
            <a:spLocks/>
          </p:cNvSpPr>
          <p:nvPr/>
        </p:nvSpPr>
        <p:spPr>
          <a:xfrm>
            <a:off x="2060251" y="4016370"/>
            <a:ext cx="771728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b="1" dirty="0" smtClean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299</a:t>
            </a:r>
            <a:r>
              <a:rPr lang="uz-Cyrl-UZ" sz="1500" b="1" dirty="0" smtClean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</a:t>
            </a:r>
            <a:r>
              <a:rPr lang="en-US" sz="1500" b="1" dirty="0" smtClean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8</a:t>
            </a:r>
            <a:endParaRPr lang="ru-RU" sz="1500" b="1" dirty="0">
              <a:solidFill>
                <a:srgbClr val="0070C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97" name="Заголовок 6">
            <a:extLst>
              <a:ext uri="{FF2B5EF4-FFF2-40B4-BE49-F238E27FC236}">
                <a16:creationId xmlns:a16="http://schemas.microsoft.com/office/drawing/2014/main" xmlns="" id="{919C6299-85D2-2429-B0BD-5032D4964090}"/>
              </a:ext>
            </a:extLst>
          </p:cNvPr>
          <p:cNvSpPr txBox="1">
            <a:spLocks/>
          </p:cNvSpPr>
          <p:nvPr/>
        </p:nvSpPr>
        <p:spPr>
          <a:xfrm>
            <a:off x="530819" y="3961588"/>
            <a:ext cx="1577165" cy="3212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 err="1">
                <a:solidFill>
                  <a:schemeClr val="accent5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Doimiy</a:t>
            </a:r>
            <a:r>
              <a:rPr lang="en-US" sz="1500" dirty="0">
                <a:solidFill>
                  <a:schemeClr val="accent5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500" dirty="0" err="1">
                <a:solidFill>
                  <a:schemeClr val="accent5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aholi</a:t>
            </a:r>
            <a:r>
              <a:rPr lang="en-US" sz="1500" dirty="0">
                <a:solidFill>
                  <a:schemeClr val="accent5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500" dirty="0" err="1">
                <a:solidFill>
                  <a:schemeClr val="accent5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soni</a:t>
            </a:r>
            <a:endParaRPr lang="ru-RU" sz="1200" dirty="0">
              <a:solidFill>
                <a:schemeClr val="accent5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9" name="Прямоугольник 288">
            <a:extLst>
              <a:ext uri="{FF2B5EF4-FFF2-40B4-BE49-F238E27FC236}">
                <a16:creationId xmlns:a16="http://schemas.microsoft.com/office/drawing/2014/main" xmlns="" id="{D7ECB85D-A2F7-DFFC-7BE9-FEB803067789}"/>
              </a:ext>
            </a:extLst>
          </p:cNvPr>
          <p:cNvSpPr/>
          <p:nvPr/>
        </p:nvSpPr>
        <p:spPr>
          <a:xfrm>
            <a:off x="530819" y="4641945"/>
            <a:ext cx="2569961" cy="618176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44000">
                <a:schemeClr val="accent5">
                  <a:lumMod val="40000"/>
                  <a:lumOff val="60000"/>
                </a:schemeClr>
              </a:gs>
            </a:gsLst>
            <a:lin ang="0" scaled="0"/>
          </a:gradFill>
          <a:ln>
            <a:noFill/>
          </a:ln>
          <a:effectLst>
            <a:glow>
              <a:schemeClr val="accent1"/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0" name="Заголовок 6">
            <a:extLst>
              <a:ext uri="{FF2B5EF4-FFF2-40B4-BE49-F238E27FC236}">
                <a16:creationId xmlns:a16="http://schemas.microsoft.com/office/drawing/2014/main" xmlns="" id="{EC0AB71C-006C-26B8-3E72-07980C2CA656}"/>
              </a:ext>
            </a:extLst>
          </p:cNvPr>
          <p:cNvSpPr txBox="1">
            <a:spLocks/>
          </p:cNvSpPr>
          <p:nvPr/>
        </p:nvSpPr>
        <p:spPr>
          <a:xfrm>
            <a:off x="2119007" y="4661634"/>
            <a:ext cx="713803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b="1" dirty="0" smtClean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7 771</a:t>
            </a:r>
            <a:endParaRPr lang="ru-RU" sz="1500" b="1" dirty="0">
              <a:solidFill>
                <a:srgbClr val="0070C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09" name="Заголовок 6">
            <a:extLst>
              <a:ext uri="{FF2B5EF4-FFF2-40B4-BE49-F238E27FC236}">
                <a16:creationId xmlns:a16="http://schemas.microsoft.com/office/drawing/2014/main" xmlns="" id="{48E9322F-9D24-2F7D-4127-74A261837110}"/>
              </a:ext>
            </a:extLst>
          </p:cNvPr>
          <p:cNvSpPr txBox="1">
            <a:spLocks/>
          </p:cNvSpPr>
          <p:nvPr/>
        </p:nvSpPr>
        <p:spPr>
          <a:xfrm>
            <a:off x="610661" y="4631922"/>
            <a:ext cx="1471915" cy="2631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 err="1">
                <a:solidFill>
                  <a:schemeClr val="accent5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Tug‘ilish</a:t>
            </a:r>
            <a:endParaRPr lang="ru-RU" sz="1500" dirty="0">
              <a:solidFill>
                <a:schemeClr val="accent5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13" name="Стрелка: шеврон 312">
            <a:extLst>
              <a:ext uri="{FF2B5EF4-FFF2-40B4-BE49-F238E27FC236}">
                <a16:creationId xmlns:a16="http://schemas.microsoft.com/office/drawing/2014/main" xmlns="" id="{9C08E11F-2474-CBC1-E221-899694465C05}"/>
              </a:ext>
            </a:extLst>
          </p:cNvPr>
          <p:cNvSpPr/>
          <p:nvPr/>
        </p:nvSpPr>
        <p:spPr>
          <a:xfrm>
            <a:off x="2897785" y="4647702"/>
            <a:ext cx="359043" cy="594536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>
              <a:solidFill>
                <a:schemeClr val="tx1"/>
              </a:solidFill>
            </a:endParaRPr>
          </a:p>
        </p:txBody>
      </p:sp>
      <p:sp>
        <p:nvSpPr>
          <p:cNvPr id="318" name="Заголовок 6">
            <a:extLst>
              <a:ext uri="{FF2B5EF4-FFF2-40B4-BE49-F238E27FC236}">
                <a16:creationId xmlns:a16="http://schemas.microsoft.com/office/drawing/2014/main" xmlns="" id="{19721650-9F44-8A29-3DF2-854DB08C9F2E}"/>
              </a:ext>
            </a:extLst>
          </p:cNvPr>
          <p:cNvSpPr txBox="1">
            <a:spLocks/>
          </p:cNvSpPr>
          <p:nvPr/>
        </p:nvSpPr>
        <p:spPr>
          <a:xfrm>
            <a:off x="1466491" y="5011947"/>
            <a:ext cx="616085" cy="1967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 err="1" smtClean="0">
                <a:solidFill>
                  <a:schemeClr val="accent5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O‘lim</a:t>
            </a:r>
            <a:endParaRPr lang="ru-RU" sz="1500" dirty="0">
              <a:solidFill>
                <a:schemeClr val="accent5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19" name="Заголовок 6">
            <a:extLst>
              <a:ext uri="{FF2B5EF4-FFF2-40B4-BE49-F238E27FC236}">
                <a16:creationId xmlns:a16="http://schemas.microsoft.com/office/drawing/2014/main" xmlns="" id="{959BF68B-D175-8D3C-E96E-DAF450DB9CBC}"/>
              </a:ext>
            </a:extLst>
          </p:cNvPr>
          <p:cNvSpPr txBox="1">
            <a:spLocks/>
          </p:cNvSpPr>
          <p:nvPr/>
        </p:nvSpPr>
        <p:spPr>
          <a:xfrm>
            <a:off x="2136767" y="4956487"/>
            <a:ext cx="713803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b="1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1 258</a:t>
            </a:r>
            <a:endParaRPr lang="ru-RU" sz="1500" b="1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90" name="Прямоугольник 289">
            <a:extLst>
              <a:ext uri="{FF2B5EF4-FFF2-40B4-BE49-F238E27FC236}">
                <a16:creationId xmlns:a16="http://schemas.microsoft.com/office/drawing/2014/main" xmlns="" id="{B39CB62E-F593-DEA5-0A0D-4ABF1BCD7F20}"/>
              </a:ext>
            </a:extLst>
          </p:cNvPr>
          <p:cNvSpPr/>
          <p:nvPr/>
        </p:nvSpPr>
        <p:spPr>
          <a:xfrm>
            <a:off x="530819" y="5412530"/>
            <a:ext cx="2569961" cy="618176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44000">
                <a:schemeClr val="accent5">
                  <a:lumMod val="40000"/>
                  <a:lumOff val="60000"/>
                </a:schemeClr>
              </a:gs>
            </a:gsLst>
            <a:lin ang="0" scaled="0"/>
          </a:gradFill>
          <a:ln>
            <a:noFill/>
          </a:ln>
          <a:effectLst>
            <a:glow>
              <a:schemeClr val="accent1"/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4" name="Заголовок 6">
            <a:extLst>
              <a:ext uri="{FF2B5EF4-FFF2-40B4-BE49-F238E27FC236}">
                <a16:creationId xmlns:a16="http://schemas.microsoft.com/office/drawing/2014/main" xmlns="" id="{6E6D7102-29A8-838F-3618-A4796B0DF2A6}"/>
              </a:ext>
            </a:extLst>
          </p:cNvPr>
          <p:cNvSpPr txBox="1">
            <a:spLocks/>
          </p:cNvSpPr>
          <p:nvPr/>
        </p:nvSpPr>
        <p:spPr>
          <a:xfrm>
            <a:off x="728126" y="5425541"/>
            <a:ext cx="1382170" cy="3012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 err="1">
                <a:solidFill>
                  <a:schemeClr val="accent5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Nikoh</a:t>
            </a:r>
            <a:endParaRPr lang="ru-RU" sz="1500" dirty="0">
              <a:solidFill>
                <a:schemeClr val="accent5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25" name="Заголовок 6">
            <a:extLst>
              <a:ext uri="{FF2B5EF4-FFF2-40B4-BE49-F238E27FC236}">
                <a16:creationId xmlns:a16="http://schemas.microsoft.com/office/drawing/2014/main" xmlns="" id="{70BD5F59-4D13-FE45-2E8A-BE597FB5BC6A}"/>
              </a:ext>
            </a:extLst>
          </p:cNvPr>
          <p:cNvSpPr txBox="1">
            <a:spLocks/>
          </p:cNvSpPr>
          <p:nvPr/>
        </p:nvSpPr>
        <p:spPr>
          <a:xfrm>
            <a:off x="2119006" y="5467623"/>
            <a:ext cx="713803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b="1" dirty="0" smtClean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2 262</a:t>
            </a:r>
            <a:endParaRPr lang="ru-RU" sz="1500" b="1" dirty="0">
              <a:solidFill>
                <a:srgbClr val="0070C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33" name="Заголовок 6">
            <a:extLst>
              <a:ext uri="{FF2B5EF4-FFF2-40B4-BE49-F238E27FC236}">
                <a16:creationId xmlns:a16="http://schemas.microsoft.com/office/drawing/2014/main" xmlns="" id="{BEE6D4EE-EB60-FC83-F996-3DC0184770FD}"/>
              </a:ext>
            </a:extLst>
          </p:cNvPr>
          <p:cNvSpPr txBox="1">
            <a:spLocks/>
          </p:cNvSpPr>
          <p:nvPr/>
        </p:nvSpPr>
        <p:spPr>
          <a:xfrm>
            <a:off x="895298" y="5787988"/>
            <a:ext cx="1214998" cy="26038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 err="1">
                <a:solidFill>
                  <a:schemeClr val="accent5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Ajrim</a:t>
            </a:r>
            <a:endParaRPr lang="ru-RU" sz="1500" dirty="0">
              <a:solidFill>
                <a:schemeClr val="accent5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34" name="Заголовок 6">
            <a:extLst>
              <a:ext uri="{FF2B5EF4-FFF2-40B4-BE49-F238E27FC236}">
                <a16:creationId xmlns:a16="http://schemas.microsoft.com/office/drawing/2014/main" xmlns="" id="{9FCB5834-D50A-048A-8D40-E9F28624CFB6}"/>
              </a:ext>
            </a:extLst>
          </p:cNvPr>
          <p:cNvSpPr txBox="1">
            <a:spLocks/>
          </p:cNvSpPr>
          <p:nvPr/>
        </p:nvSpPr>
        <p:spPr>
          <a:xfrm>
            <a:off x="2119003" y="5762476"/>
            <a:ext cx="713803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b="1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286</a:t>
            </a:r>
            <a:endParaRPr lang="ru-RU" sz="1500" b="1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28" name="Стрелка: шеврон 327">
            <a:extLst>
              <a:ext uri="{FF2B5EF4-FFF2-40B4-BE49-F238E27FC236}">
                <a16:creationId xmlns:a16="http://schemas.microsoft.com/office/drawing/2014/main" xmlns="" id="{D0BA3625-EA96-6DBF-0542-6F97355DE002}"/>
              </a:ext>
            </a:extLst>
          </p:cNvPr>
          <p:cNvSpPr/>
          <p:nvPr/>
        </p:nvSpPr>
        <p:spPr>
          <a:xfrm>
            <a:off x="2900366" y="5407940"/>
            <a:ext cx="359043" cy="617646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>
              <a:solidFill>
                <a:schemeClr val="tx1"/>
              </a:solidFill>
            </a:endParaRPr>
          </a:p>
        </p:txBody>
      </p:sp>
      <p:sp>
        <p:nvSpPr>
          <p:cNvPr id="291" name="Прямоугольник 290">
            <a:extLst>
              <a:ext uri="{FF2B5EF4-FFF2-40B4-BE49-F238E27FC236}">
                <a16:creationId xmlns:a16="http://schemas.microsoft.com/office/drawing/2014/main" xmlns="" id="{CC2FEBD9-7B3F-CDD7-448D-A4605A97791D}"/>
              </a:ext>
            </a:extLst>
          </p:cNvPr>
          <p:cNvSpPr/>
          <p:nvPr/>
        </p:nvSpPr>
        <p:spPr>
          <a:xfrm>
            <a:off x="534346" y="6125797"/>
            <a:ext cx="2569961" cy="618176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44000">
                <a:schemeClr val="accent5">
                  <a:lumMod val="40000"/>
                  <a:lumOff val="60000"/>
                </a:schemeClr>
              </a:gs>
            </a:gsLst>
            <a:lin ang="0" scaled="0"/>
          </a:gradFill>
          <a:ln>
            <a:noFill/>
          </a:ln>
          <a:effectLst>
            <a:glow>
              <a:schemeClr val="accent1"/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9" name="Заголовок 6">
            <a:extLst>
              <a:ext uri="{FF2B5EF4-FFF2-40B4-BE49-F238E27FC236}">
                <a16:creationId xmlns:a16="http://schemas.microsoft.com/office/drawing/2014/main" xmlns="" id="{594B11FD-557B-6EAF-D357-B5B351EF5E8F}"/>
              </a:ext>
            </a:extLst>
          </p:cNvPr>
          <p:cNvSpPr txBox="1">
            <a:spLocks/>
          </p:cNvSpPr>
          <p:nvPr/>
        </p:nvSpPr>
        <p:spPr>
          <a:xfrm>
            <a:off x="674536" y="6139666"/>
            <a:ext cx="1433449" cy="2932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 err="1">
                <a:solidFill>
                  <a:schemeClr val="accent5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Ko‘chib</a:t>
            </a:r>
            <a:r>
              <a:rPr lang="en-US" sz="1500" dirty="0">
                <a:solidFill>
                  <a:schemeClr val="accent5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500" dirty="0" err="1">
                <a:solidFill>
                  <a:schemeClr val="accent5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kelgan</a:t>
            </a:r>
            <a:endParaRPr lang="ru-RU" sz="1500" dirty="0">
              <a:solidFill>
                <a:schemeClr val="accent5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48" name="Заголовок 6">
            <a:extLst>
              <a:ext uri="{FF2B5EF4-FFF2-40B4-BE49-F238E27FC236}">
                <a16:creationId xmlns:a16="http://schemas.microsoft.com/office/drawing/2014/main" xmlns="" id="{2326F521-5D0F-2869-F679-E87BABC3955A}"/>
              </a:ext>
            </a:extLst>
          </p:cNvPr>
          <p:cNvSpPr txBox="1">
            <a:spLocks/>
          </p:cNvSpPr>
          <p:nvPr/>
        </p:nvSpPr>
        <p:spPr>
          <a:xfrm>
            <a:off x="530820" y="6483503"/>
            <a:ext cx="1577165" cy="2692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 err="1">
                <a:solidFill>
                  <a:schemeClr val="accent5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Ko‘chib</a:t>
            </a:r>
            <a:r>
              <a:rPr lang="en-US" sz="1500" dirty="0">
                <a:solidFill>
                  <a:schemeClr val="accent5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500" dirty="0" err="1">
                <a:solidFill>
                  <a:schemeClr val="accent5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ketgan</a:t>
            </a:r>
            <a:endParaRPr lang="ru-RU" sz="1500" dirty="0">
              <a:solidFill>
                <a:schemeClr val="accent5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40" name="Заголовок 6">
            <a:extLst>
              <a:ext uri="{FF2B5EF4-FFF2-40B4-BE49-F238E27FC236}">
                <a16:creationId xmlns:a16="http://schemas.microsoft.com/office/drawing/2014/main" xmlns="" id="{D39938E5-1436-F05F-C3A8-4C5F251CBF64}"/>
              </a:ext>
            </a:extLst>
          </p:cNvPr>
          <p:cNvSpPr txBox="1">
            <a:spLocks/>
          </p:cNvSpPr>
          <p:nvPr/>
        </p:nvSpPr>
        <p:spPr>
          <a:xfrm>
            <a:off x="2111826" y="6161924"/>
            <a:ext cx="713803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b="1" dirty="0" smtClean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631</a:t>
            </a:r>
            <a:endParaRPr lang="ru-RU" sz="1500" b="1" dirty="0">
              <a:solidFill>
                <a:srgbClr val="0070C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49" name="Заголовок 6">
            <a:extLst>
              <a:ext uri="{FF2B5EF4-FFF2-40B4-BE49-F238E27FC236}">
                <a16:creationId xmlns:a16="http://schemas.microsoft.com/office/drawing/2014/main" xmlns="" id="{19032030-4190-6A56-BF8E-46700B3BD31C}"/>
              </a:ext>
            </a:extLst>
          </p:cNvPr>
          <p:cNvSpPr txBox="1">
            <a:spLocks/>
          </p:cNvSpPr>
          <p:nvPr/>
        </p:nvSpPr>
        <p:spPr>
          <a:xfrm>
            <a:off x="2111825" y="6482458"/>
            <a:ext cx="713803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b="1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1 162</a:t>
            </a:r>
            <a:endParaRPr lang="ru-RU" sz="1500" b="1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43" name="Стрелка: шеврон 342">
            <a:extLst>
              <a:ext uri="{FF2B5EF4-FFF2-40B4-BE49-F238E27FC236}">
                <a16:creationId xmlns:a16="http://schemas.microsoft.com/office/drawing/2014/main" xmlns="" id="{8270979E-D6F7-0C24-CB6C-F72AC699CC6A}"/>
              </a:ext>
            </a:extLst>
          </p:cNvPr>
          <p:cNvSpPr/>
          <p:nvPr/>
        </p:nvSpPr>
        <p:spPr>
          <a:xfrm>
            <a:off x="2913888" y="6118622"/>
            <a:ext cx="359043" cy="639955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>
              <a:solidFill>
                <a:schemeClr val="tx1"/>
              </a:solidFill>
            </a:endParaRPr>
          </a:p>
        </p:txBody>
      </p:sp>
      <p:cxnSp>
        <p:nvCxnSpPr>
          <p:cNvPr id="331" name="Соединитель: уступ 330">
            <a:extLst>
              <a:ext uri="{FF2B5EF4-FFF2-40B4-BE49-F238E27FC236}">
                <a16:creationId xmlns:a16="http://schemas.microsoft.com/office/drawing/2014/main" xmlns="" id="{AFD924D8-1116-8BDD-ED36-C68D17402DAB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698663" y="3452714"/>
            <a:ext cx="1438583" cy="137405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Соединитель: уступ 336">
            <a:extLst>
              <a:ext uri="{FF2B5EF4-FFF2-40B4-BE49-F238E27FC236}">
                <a16:creationId xmlns:a16="http://schemas.microsoft.com/office/drawing/2014/main" xmlns="" id="{C794F775-6A3C-0DB4-EDDA-F2E876EE1B68}"/>
              </a:ext>
            </a:extLst>
          </p:cNvPr>
          <p:cNvCxnSpPr>
            <a:cxnSpLocks/>
          </p:cNvCxnSpPr>
          <p:nvPr/>
        </p:nvCxnSpPr>
        <p:spPr>
          <a:xfrm rot="10800000" flipV="1">
            <a:off x="10731084" y="2689674"/>
            <a:ext cx="933693" cy="740412"/>
          </a:xfrm>
          <a:prstGeom prst="bentConnector3">
            <a:avLst>
              <a:gd name="adj1" fmla="val 1939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1" name="Рисунок 370">
            <a:extLst>
              <a:ext uri="{FF2B5EF4-FFF2-40B4-BE49-F238E27FC236}">
                <a16:creationId xmlns:a16="http://schemas.microsoft.com/office/drawing/2014/main" xmlns="" id="{B2604D5B-8BF2-635C-4B0A-E234C45BFB2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75520" y="4450135"/>
            <a:ext cx="1260536" cy="94540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cxnSp>
        <p:nvCxnSpPr>
          <p:cNvPr id="373" name="Соединитель: уступ 372">
            <a:extLst>
              <a:ext uri="{FF2B5EF4-FFF2-40B4-BE49-F238E27FC236}">
                <a16:creationId xmlns:a16="http://schemas.microsoft.com/office/drawing/2014/main" xmlns="" id="{C39984E0-97B0-D09A-5F9B-4464FA9042D2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641012" y="1663308"/>
            <a:ext cx="1119974" cy="940138"/>
          </a:xfrm>
          <a:prstGeom prst="bentConnector3">
            <a:avLst>
              <a:gd name="adj1" fmla="val 6374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Соединитель: уступ 380">
            <a:extLst>
              <a:ext uri="{FF2B5EF4-FFF2-40B4-BE49-F238E27FC236}">
                <a16:creationId xmlns:a16="http://schemas.microsoft.com/office/drawing/2014/main" xmlns="" id="{244CB32A-0C03-AFB3-BDB6-A463FCD660C3}"/>
              </a:ext>
            </a:extLst>
          </p:cNvPr>
          <p:cNvCxnSpPr>
            <a:cxnSpLocks/>
          </p:cNvCxnSpPr>
          <p:nvPr/>
        </p:nvCxnSpPr>
        <p:spPr>
          <a:xfrm rot="5400000">
            <a:off x="10730524" y="1208117"/>
            <a:ext cx="562405" cy="561899"/>
          </a:xfrm>
          <a:prstGeom prst="bentConnector3">
            <a:avLst>
              <a:gd name="adj1" fmla="val 5708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3" name="Заголовок 6">
            <a:extLst>
              <a:ext uri="{FF2B5EF4-FFF2-40B4-BE49-F238E27FC236}">
                <a16:creationId xmlns:a16="http://schemas.microsoft.com/office/drawing/2014/main" xmlns="" id="{E50E7103-1ED6-337E-958E-3FB5B517ECBF}"/>
              </a:ext>
            </a:extLst>
          </p:cNvPr>
          <p:cNvSpPr txBox="1">
            <a:spLocks/>
          </p:cNvSpPr>
          <p:nvPr/>
        </p:nvSpPr>
        <p:spPr>
          <a:xfrm>
            <a:off x="10647288" y="1527289"/>
            <a:ext cx="746153" cy="2196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dirty="0" err="1">
                <a:solidFill>
                  <a:srgbClr val="0070C0"/>
                </a:solidFill>
                <a:cs typeface="Calibri Light" panose="020F0302020204030204" pitchFamily="34" charset="0"/>
              </a:rPr>
              <a:t>mlrd.so‘m</a:t>
            </a:r>
            <a:endParaRPr lang="ru-RU" sz="1000" dirty="0">
              <a:solidFill>
                <a:srgbClr val="0070C0"/>
              </a:solidFill>
              <a:cs typeface="Calibri Light" panose="020F0302020204030204" pitchFamily="34" charset="0"/>
            </a:endParaRPr>
          </a:p>
        </p:txBody>
      </p:sp>
      <p:sp>
        <p:nvSpPr>
          <p:cNvPr id="384" name="Заголовок 6">
            <a:extLst>
              <a:ext uri="{FF2B5EF4-FFF2-40B4-BE49-F238E27FC236}">
                <a16:creationId xmlns:a16="http://schemas.microsoft.com/office/drawing/2014/main" xmlns="" id="{530BBD73-6BAE-994F-F589-54FED51B7238}"/>
              </a:ext>
            </a:extLst>
          </p:cNvPr>
          <p:cNvSpPr txBox="1">
            <a:spLocks/>
          </p:cNvSpPr>
          <p:nvPr/>
        </p:nvSpPr>
        <p:spPr>
          <a:xfrm>
            <a:off x="11257641" y="1288620"/>
            <a:ext cx="540902" cy="2196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100" dirty="0" err="1">
                <a:solidFill>
                  <a:srgbClr val="0070C0"/>
                </a:solidFill>
                <a:cs typeface="Calibri Light" panose="020F0302020204030204" pitchFamily="34" charset="0"/>
              </a:rPr>
              <a:t>hajmi</a:t>
            </a:r>
            <a:endParaRPr lang="ru-RU" sz="1100" dirty="0">
              <a:solidFill>
                <a:srgbClr val="0070C0"/>
              </a:solidFill>
              <a:cs typeface="Calibri Light" panose="020F0302020204030204" pitchFamily="34" charset="0"/>
            </a:endParaRPr>
          </a:p>
        </p:txBody>
      </p:sp>
      <p:pic>
        <p:nvPicPr>
          <p:cNvPr id="388" name="Рисунок 387">
            <a:extLst>
              <a:ext uri="{FF2B5EF4-FFF2-40B4-BE49-F238E27FC236}">
                <a16:creationId xmlns:a16="http://schemas.microsoft.com/office/drawing/2014/main" xmlns="" id="{D5D10A22-4FBC-7A84-50DB-7477163DB74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14369" y="4506175"/>
            <a:ext cx="1260536" cy="101605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390" name="Рисунок 389">
            <a:extLst>
              <a:ext uri="{FF2B5EF4-FFF2-40B4-BE49-F238E27FC236}">
                <a16:creationId xmlns:a16="http://schemas.microsoft.com/office/drawing/2014/main" xmlns="" id="{9B06551D-2B48-6828-5087-3E3161730A0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49838" y="4525121"/>
            <a:ext cx="976233" cy="92856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392" name="Рисунок 391">
            <a:extLst>
              <a:ext uri="{FF2B5EF4-FFF2-40B4-BE49-F238E27FC236}">
                <a16:creationId xmlns:a16="http://schemas.microsoft.com/office/drawing/2014/main" xmlns="" id="{84D44E4F-31B0-7B77-835D-6052DC77BE5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24191" y="4574799"/>
            <a:ext cx="1447796" cy="86175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393" name="Заголовок 6">
            <a:extLst>
              <a:ext uri="{FF2B5EF4-FFF2-40B4-BE49-F238E27FC236}">
                <a16:creationId xmlns:a16="http://schemas.microsoft.com/office/drawing/2014/main" xmlns="" id="{56397E70-212E-85E9-108E-28E91BC2253D}"/>
              </a:ext>
            </a:extLst>
          </p:cNvPr>
          <p:cNvSpPr txBox="1">
            <a:spLocks/>
          </p:cNvSpPr>
          <p:nvPr/>
        </p:nvSpPr>
        <p:spPr>
          <a:xfrm>
            <a:off x="7715771" y="705122"/>
            <a:ext cx="1043055" cy="28721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b="1" dirty="0" err="1">
                <a:solidFill>
                  <a:schemeClr val="accent6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Xizmat</a:t>
            </a:r>
            <a:endParaRPr lang="ru-RU" sz="1500" b="1" dirty="0">
              <a:solidFill>
                <a:schemeClr val="accent6">
                  <a:lumMod val="7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94" name="Заголовок 6">
            <a:extLst>
              <a:ext uri="{FF2B5EF4-FFF2-40B4-BE49-F238E27FC236}">
                <a16:creationId xmlns:a16="http://schemas.microsoft.com/office/drawing/2014/main" xmlns="" id="{4D41C29D-4415-A6CB-55EC-6AB499ED48C8}"/>
              </a:ext>
            </a:extLst>
          </p:cNvPr>
          <p:cNvSpPr txBox="1">
            <a:spLocks/>
          </p:cNvSpPr>
          <p:nvPr/>
        </p:nvSpPr>
        <p:spPr>
          <a:xfrm>
            <a:off x="9257126" y="698350"/>
            <a:ext cx="1043055" cy="452649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b="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500" b="1" dirty="0" err="1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Chakana</a:t>
            </a:r>
            <a:r>
              <a:rPr lang="en-US" sz="1500" b="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500" b="1" dirty="0" err="1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savdo</a:t>
            </a:r>
            <a:endParaRPr lang="ru-RU" sz="1500" b="1" dirty="0">
              <a:solidFill>
                <a:schemeClr val="accent2">
                  <a:lumMod val="7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95" name="Заголовок 6">
            <a:extLst>
              <a:ext uri="{FF2B5EF4-FFF2-40B4-BE49-F238E27FC236}">
                <a16:creationId xmlns:a16="http://schemas.microsoft.com/office/drawing/2014/main" xmlns="" id="{00A5BCB5-C942-DD19-7D20-94393DEF2289}"/>
              </a:ext>
            </a:extLst>
          </p:cNvPr>
          <p:cNvSpPr txBox="1">
            <a:spLocks/>
          </p:cNvSpPr>
          <p:nvPr/>
        </p:nvSpPr>
        <p:spPr>
          <a:xfrm>
            <a:off x="10740482" y="714279"/>
            <a:ext cx="1043055" cy="28721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b="1" dirty="0" err="1">
                <a:solidFill>
                  <a:schemeClr val="accent5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Qurilish</a:t>
            </a:r>
            <a:endParaRPr lang="ru-RU" sz="1500" b="1" dirty="0">
              <a:solidFill>
                <a:schemeClr val="accent5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198" name="Прямая соединительная линия 197">
            <a:extLst>
              <a:ext uri="{FF2B5EF4-FFF2-40B4-BE49-F238E27FC236}">
                <a16:creationId xmlns:a16="http://schemas.microsoft.com/office/drawing/2014/main" xmlns="" id="{078A05FC-1B78-BF71-BD7D-F15DF8558D8A}"/>
              </a:ext>
            </a:extLst>
          </p:cNvPr>
          <p:cNvCxnSpPr>
            <a:cxnSpLocks/>
          </p:cNvCxnSpPr>
          <p:nvPr/>
        </p:nvCxnSpPr>
        <p:spPr>
          <a:xfrm flipV="1">
            <a:off x="6071159" y="6297843"/>
            <a:ext cx="6133178" cy="5804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  <a:alpha val="3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Заголовок 6">
            <a:extLst>
              <a:ext uri="{FF2B5EF4-FFF2-40B4-BE49-F238E27FC236}">
                <a16:creationId xmlns:a16="http://schemas.microsoft.com/office/drawing/2014/main" xmlns="" id="{AA0F54B0-3B86-A2C9-A3FC-CD71916CE430}"/>
              </a:ext>
            </a:extLst>
          </p:cNvPr>
          <p:cNvSpPr txBox="1">
            <a:spLocks/>
          </p:cNvSpPr>
          <p:nvPr/>
        </p:nvSpPr>
        <p:spPr>
          <a:xfrm>
            <a:off x="9085081" y="1250818"/>
            <a:ext cx="746153" cy="2923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1 332</a:t>
            </a:r>
            <a:r>
              <a:rPr lang="ru-RU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,</a:t>
            </a:r>
            <a:r>
              <a:rPr lang="en-US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3</a:t>
            </a:r>
            <a:endParaRPr lang="ru-RU" sz="1100" dirty="0">
              <a:solidFill>
                <a:schemeClr val="accent4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222" name="Заголовок 6">
            <a:extLst>
              <a:ext uri="{FF2B5EF4-FFF2-40B4-BE49-F238E27FC236}">
                <a16:creationId xmlns:a16="http://schemas.microsoft.com/office/drawing/2014/main" xmlns="" id="{6D7A946B-BA5C-8F0C-7D1E-29D5BFE65998}"/>
              </a:ext>
            </a:extLst>
          </p:cNvPr>
          <p:cNvSpPr txBox="1">
            <a:spLocks/>
          </p:cNvSpPr>
          <p:nvPr/>
        </p:nvSpPr>
        <p:spPr>
          <a:xfrm>
            <a:off x="9974423" y="2282183"/>
            <a:ext cx="698998" cy="3805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dirty="0" err="1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O‘sish</a:t>
            </a:r>
            <a:r>
              <a:rPr lang="en-US" sz="1000" dirty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000" dirty="0" err="1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sur’ati</a:t>
            </a:r>
            <a:endParaRPr lang="ru-RU" sz="1000" dirty="0">
              <a:solidFill>
                <a:schemeClr val="accent4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16" name="Заголовок 6">
            <a:extLst>
              <a:ext uri="{FF2B5EF4-FFF2-40B4-BE49-F238E27FC236}">
                <a16:creationId xmlns:a16="http://schemas.microsoft.com/office/drawing/2014/main" xmlns="" id="{3C491B9E-1037-F68F-D57F-C29F838869F6}"/>
              </a:ext>
            </a:extLst>
          </p:cNvPr>
          <p:cNvSpPr txBox="1">
            <a:spLocks/>
          </p:cNvSpPr>
          <p:nvPr/>
        </p:nvSpPr>
        <p:spPr>
          <a:xfrm>
            <a:off x="9884544" y="2797227"/>
            <a:ext cx="542059" cy="49160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dirty="0" err="1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Kichik</a:t>
            </a:r>
            <a:r>
              <a:rPr lang="en-US" sz="1000" dirty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000" dirty="0" err="1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biznes</a:t>
            </a:r>
            <a:r>
              <a:rPr lang="en-US" sz="1000" dirty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000" dirty="0" err="1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ulushi</a:t>
            </a:r>
            <a:endParaRPr lang="ru-RU" sz="1000" dirty="0">
              <a:solidFill>
                <a:schemeClr val="accent4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17" name="Заголовок 6">
            <a:extLst>
              <a:ext uri="{FF2B5EF4-FFF2-40B4-BE49-F238E27FC236}">
                <a16:creationId xmlns:a16="http://schemas.microsoft.com/office/drawing/2014/main" xmlns="" id="{56AD981C-13DF-F4DE-AA74-08C06D84DF56}"/>
              </a:ext>
            </a:extLst>
          </p:cNvPr>
          <p:cNvSpPr txBox="1">
            <a:spLocks/>
          </p:cNvSpPr>
          <p:nvPr/>
        </p:nvSpPr>
        <p:spPr>
          <a:xfrm>
            <a:off x="9234745" y="4124832"/>
            <a:ext cx="1260536" cy="213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dirty="0" err="1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Aholi</a:t>
            </a:r>
            <a:r>
              <a:rPr lang="en-US" sz="1000" dirty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000" dirty="0" err="1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jon</a:t>
            </a:r>
            <a:r>
              <a:rPr lang="en-US" sz="1000" dirty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000" dirty="0" err="1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boshiga</a:t>
            </a:r>
            <a:endParaRPr lang="ru-RU" sz="1000" dirty="0">
              <a:solidFill>
                <a:schemeClr val="accent4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18" name="Заголовок 6">
            <a:extLst>
              <a:ext uri="{FF2B5EF4-FFF2-40B4-BE49-F238E27FC236}">
                <a16:creationId xmlns:a16="http://schemas.microsoft.com/office/drawing/2014/main" xmlns="" id="{87EC6608-FC72-E64B-B3A5-FD9B0F942A8C}"/>
              </a:ext>
            </a:extLst>
          </p:cNvPr>
          <p:cNvSpPr txBox="1">
            <a:spLocks/>
          </p:cNvSpPr>
          <p:nvPr/>
        </p:nvSpPr>
        <p:spPr>
          <a:xfrm>
            <a:off x="9416512" y="2327509"/>
            <a:ext cx="765179" cy="2923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10</a:t>
            </a:r>
            <a:r>
              <a:rPr lang="ru-RU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6,</a:t>
            </a:r>
            <a:r>
              <a:rPr lang="en-US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6 </a:t>
            </a:r>
            <a:r>
              <a:rPr lang="en-US" sz="1100" dirty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%</a:t>
            </a:r>
            <a:endParaRPr lang="ru-RU" sz="1100" dirty="0">
              <a:solidFill>
                <a:schemeClr val="accent4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19" name="Заголовок 6">
            <a:extLst>
              <a:ext uri="{FF2B5EF4-FFF2-40B4-BE49-F238E27FC236}">
                <a16:creationId xmlns:a16="http://schemas.microsoft.com/office/drawing/2014/main" xmlns="" id="{CF72756D-8BAE-1187-53AD-E1C15B959EC9}"/>
              </a:ext>
            </a:extLst>
          </p:cNvPr>
          <p:cNvSpPr txBox="1">
            <a:spLocks/>
          </p:cNvSpPr>
          <p:nvPr/>
        </p:nvSpPr>
        <p:spPr>
          <a:xfrm>
            <a:off x="9293648" y="2877174"/>
            <a:ext cx="685478" cy="2923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9</a:t>
            </a:r>
            <a:r>
              <a:rPr lang="ru-RU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4</a:t>
            </a:r>
            <a:r>
              <a:rPr lang="uz-Cyrl-UZ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,</a:t>
            </a:r>
            <a:r>
              <a:rPr lang="en-US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7 </a:t>
            </a:r>
            <a:r>
              <a:rPr lang="en-US" sz="1100" dirty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%</a:t>
            </a:r>
            <a:endParaRPr lang="ru-RU" sz="1100" dirty="0">
              <a:solidFill>
                <a:schemeClr val="accent4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20" name="Заголовок 6">
            <a:extLst>
              <a:ext uri="{FF2B5EF4-FFF2-40B4-BE49-F238E27FC236}">
                <a16:creationId xmlns:a16="http://schemas.microsoft.com/office/drawing/2014/main" xmlns="" id="{19365CAE-F078-057E-3C11-FDDA457D1449}"/>
              </a:ext>
            </a:extLst>
          </p:cNvPr>
          <p:cNvSpPr txBox="1">
            <a:spLocks/>
          </p:cNvSpPr>
          <p:nvPr/>
        </p:nvSpPr>
        <p:spPr>
          <a:xfrm>
            <a:off x="9152965" y="3819154"/>
            <a:ext cx="1425499" cy="2923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4 489</a:t>
            </a:r>
            <a:r>
              <a:rPr lang="ru-RU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,</a:t>
            </a:r>
            <a:r>
              <a:rPr lang="en-US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0 </a:t>
            </a:r>
            <a:r>
              <a:rPr lang="en-US" sz="1000" dirty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ming </a:t>
            </a:r>
            <a:r>
              <a:rPr lang="en-US" sz="1000" dirty="0" err="1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so‘m</a:t>
            </a:r>
            <a:endParaRPr lang="ru-RU" sz="1000" dirty="0">
              <a:solidFill>
                <a:schemeClr val="accent4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cxnSp>
        <p:nvCxnSpPr>
          <p:cNvPr id="421" name="Соединитель: уступ 420">
            <a:extLst>
              <a:ext uri="{FF2B5EF4-FFF2-40B4-BE49-F238E27FC236}">
                <a16:creationId xmlns:a16="http://schemas.microsoft.com/office/drawing/2014/main" xmlns="" id="{B6053F6F-8382-9F54-97FE-F04E11CC8809}"/>
              </a:ext>
            </a:extLst>
          </p:cNvPr>
          <p:cNvCxnSpPr>
            <a:cxnSpLocks/>
          </p:cNvCxnSpPr>
          <p:nvPr/>
        </p:nvCxnSpPr>
        <p:spPr>
          <a:xfrm rot="16200000" flipH="1">
            <a:off x="9149010" y="3451207"/>
            <a:ext cx="1438583" cy="137405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Соединитель: уступ 421">
            <a:extLst>
              <a:ext uri="{FF2B5EF4-FFF2-40B4-BE49-F238E27FC236}">
                <a16:creationId xmlns:a16="http://schemas.microsoft.com/office/drawing/2014/main" xmlns="" id="{C1B4EB50-CB62-7A03-D72D-FCCDE42D8A53}"/>
              </a:ext>
            </a:extLst>
          </p:cNvPr>
          <p:cNvCxnSpPr>
            <a:cxnSpLocks/>
          </p:cNvCxnSpPr>
          <p:nvPr/>
        </p:nvCxnSpPr>
        <p:spPr>
          <a:xfrm rot="10800000" flipV="1">
            <a:off x="9181431" y="2688167"/>
            <a:ext cx="933693" cy="740412"/>
          </a:xfrm>
          <a:prstGeom prst="bentConnector3">
            <a:avLst>
              <a:gd name="adj1" fmla="val 1939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Соединитель: уступ 422">
            <a:extLst>
              <a:ext uri="{FF2B5EF4-FFF2-40B4-BE49-F238E27FC236}">
                <a16:creationId xmlns:a16="http://schemas.microsoft.com/office/drawing/2014/main" xmlns="" id="{E2AE53F6-85E3-974F-875C-393B396C1897}"/>
              </a:ext>
            </a:extLst>
          </p:cNvPr>
          <p:cNvCxnSpPr>
            <a:cxnSpLocks/>
          </p:cNvCxnSpPr>
          <p:nvPr/>
        </p:nvCxnSpPr>
        <p:spPr>
          <a:xfrm rot="16200000" flipH="1">
            <a:off x="9091359" y="1661801"/>
            <a:ext cx="1119974" cy="940138"/>
          </a:xfrm>
          <a:prstGeom prst="bentConnector3">
            <a:avLst>
              <a:gd name="adj1" fmla="val 6131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" name="Соединитель: уступ 423">
            <a:extLst>
              <a:ext uri="{FF2B5EF4-FFF2-40B4-BE49-F238E27FC236}">
                <a16:creationId xmlns:a16="http://schemas.microsoft.com/office/drawing/2014/main" xmlns="" id="{865030C8-4F8B-6E6E-F581-1BAEB2BED179}"/>
              </a:ext>
            </a:extLst>
          </p:cNvPr>
          <p:cNvCxnSpPr>
            <a:cxnSpLocks/>
          </p:cNvCxnSpPr>
          <p:nvPr/>
        </p:nvCxnSpPr>
        <p:spPr>
          <a:xfrm rot="5400000">
            <a:off x="9180871" y="1206610"/>
            <a:ext cx="562405" cy="561899"/>
          </a:xfrm>
          <a:prstGeom prst="bentConnector3">
            <a:avLst>
              <a:gd name="adj1" fmla="val 5421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5" name="Заголовок 6">
            <a:extLst>
              <a:ext uri="{FF2B5EF4-FFF2-40B4-BE49-F238E27FC236}">
                <a16:creationId xmlns:a16="http://schemas.microsoft.com/office/drawing/2014/main" xmlns="" id="{46CFCDFE-2AD5-5530-F33D-891E4027DA8B}"/>
              </a:ext>
            </a:extLst>
          </p:cNvPr>
          <p:cNvSpPr txBox="1">
            <a:spLocks/>
          </p:cNvSpPr>
          <p:nvPr/>
        </p:nvSpPr>
        <p:spPr>
          <a:xfrm>
            <a:off x="9097635" y="1495029"/>
            <a:ext cx="746153" cy="2196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dirty="0" err="1">
                <a:solidFill>
                  <a:schemeClr val="accent4">
                    <a:lumMod val="50000"/>
                  </a:schemeClr>
                </a:solidFill>
                <a:cs typeface="Calibri Light" panose="020F0302020204030204" pitchFamily="34" charset="0"/>
              </a:rPr>
              <a:t>mlrd.so‘m</a:t>
            </a:r>
            <a:endParaRPr lang="ru-RU" sz="1000" dirty="0">
              <a:solidFill>
                <a:schemeClr val="accent4">
                  <a:lumMod val="50000"/>
                </a:schemeClr>
              </a:solidFill>
              <a:cs typeface="Calibri Light" panose="020F0302020204030204" pitchFamily="34" charset="0"/>
            </a:endParaRPr>
          </a:p>
        </p:txBody>
      </p:sp>
      <p:sp>
        <p:nvSpPr>
          <p:cNvPr id="426" name="Заголовок 6">
            <a:extLst>
              <a:ext uri="{FF2B5EF4-FFF2-40B4-BE49-F238E27FC236}">
                <a16:creationId xmlns:a16="http://schemas.microsoft.com/office/drawing/2014/main" xmlns="" id="{452EDA70-7F44-25A1-7FEC-C26A6C9A5A88}"/>
              </a:ext>
            </a:extLst>
          </p:cNvPr>
          <p:cNvSpPr txBox="1">
            <a:spLocks/>
          </p:cNvSpPr>
          <p:nvPr/>
        </p:nvSpPr>
        <p:spPr>
          <a:xfrm>
            <a:off x="9721807" y="1265768"/>
            <a:ext cx="540902" cy="2196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100" dirty="0" err="1">
                <a:solidFill>
                  <a:schemeClr val="accent4">
                    <a:lumMod val="50000"/>
                  </a:schemeClr>
                </a:solidFill>
                <a:cs typeface="Calibri Light" panose="020F0302020204030204" pitchFamily="34" charset="0"/>
              </a:rPr>
              <a:t>hajmi</a:t>
            </a:r>
            <a:endParaRPr lang="ru-RU" sz="1100" dirty="0">
              <a:solidFill>
                <a:schemeClr val="accent4">
                  <a:lumMod val="50000"/>
                </a:schemeClr>
              </a:solidFill>
              <a:cs typeface="Calibri Light" panose="020F0302020204030204" pitchFamily="34" charset="0"/>
            </a:endParaRPr>
          </a:p>
        </p:txBody>
      </p:sp>
      <p:sp>
        <p:nvSpPr>
          <p:cNvPr id="427" name="Заголовок 6">
            <a:extLst>
              <a:ext uri="{FF2B5EF4-FFF2-40B4-BE49-F238E27FC236}">
                <a16:creationId xmlns:a16="http://schemas.microsoft.com/office/drawing/2014/main" xmlns="" id="{0B1289D1-40EA-281E-7963-E39A65853173}"/>
              </a:ext>
            </a:extLst>
          </p:cNvPr>
          <p:cNvSpPr txBox="1">
            <a:spLocks/>
          </p:cNvSpPr>
          <p:nvPr/>
        </p:nvSpPr>
        <p:spPr>
          <a:xfrm>
            <a:off x="7553534" y="1237441"/>
            <a:ext cx="746153" cy="2923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dirty="0" smtClean="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1 291,9</a:t>
            </a:r>
            <a:endParaRPr lang="ru-RU" sz="1100" dirty="0">
              <a:solidFill>
                <a:schemeClr val="accent6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28" name="Заголовок 6">
            <a:extLst>
              <a:ext uri="{FF2B5EF4-FFF2-40B4-BE49-F238E27FC236}">
                <a16:creationId xmlns:a16="http://schemas.microsoft.com/office/drawing/2014/main" xmlns="" id="{AA5E9CE8-AB19-8E4C-CB96-72A84DB96527}"/>
              </a:ext>
            </a:extLst>
          </p:cNvPr>
          <p:cNvSpPr txBox="1">
            <a:spLocks/>
          </p:cNvSpPr>
          <p:nvPr/>
        </p:nvSpPr>
        <p:spPr>
          <a:xfrm>
            <a:off x="8443038" y="2280677"/>
            <a:ext cx="698998" cy="3805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O‘sish</a:t>
            </a:r>
            <a:r>
              <a:rPr lang="en-US" sz="10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0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sur’ati</a:t>
            </a:r>
            <a:endParaRPr lang="ru-RU" sz="1000" dirty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29" name="Заголовок 6">
            <a:extLst>
              <a:ext uri="{FF2B5EF4-FFF2-40B4-BE49-F238E27FC236}">
                <a16:creationId xmlns:a16="http://schemas.microsoft.com/office/drawing/2014/main" xmlns="" id="{84A9CCF9-09AD-52C3-9B56-7AC7DD64C08B}"/>
              </a:ext>
            </a:extLst>
          </p:cNvPr>
          <p:cNvSpPr txBox="1">
            <a:spLocks/>
          </p:cNvSpPr>
          <p:nvPr/>
        </p:nvSpPr>
        <p:spPr>
          <a:xfrm>
            <a:off x="8359931" y="2798526"/>
            <a:ext cx="542059" cy="49160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Kichik</a:t>
            </a:r>
            <a:r>
              <a:rPr lang="en-US" sz="10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0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biznes</a:t>
            </a:r>
            <a:r>
              <a:rPr lang="en-US" sz="10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0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ulushi</a:t>
            </a:r>
            <a:endParaRPr lang="ru-RU" sz="1000" dirty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30" name="Заголовок 6">
            <a:extLst>
              <a:ext uri="{FF2B5EF4-FFF2-40B4-BE49-F238E27FC236}">
                <a16:creationId xmlns:a16="http://schemas.microsoft.com/office/drawing/2014/main" xmlns="" id="{C82AF11F-B1DE-C8CF-B7A8-68F526B80653}"/>
              </a:ext>
            </a:extLst>
          </p:cNvPr>
          <p:cNvSpPr txBox="1">
            <a:spLocks/>
          </p:cNvSpPr>
          <p:nvPr/>
        </p:nvSpPr>
        <p:spPr>
          <a:xfrm>
            <a:off x="7703198" y="4123325"/>
            <a:ext cx="1260536" cy="213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Aholi</a:t>
            </a:r>
            <a:r>
              <a:rPr lang="en-US" sz="10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0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jon</a:t>
            </a:r>
            <a:r>
              <a:rPr lang="en-US" sz="10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0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boshiga</a:t>
            </a:r>
            <a:endParaRPr lang="ru-RU" sz="1000" dirty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31" name="Заголовок 6">
            <a:extLst>
              <a:ext uri="{FF2B5EF4-FFF2-40B4-BE49-F238E27FC236}">
                <a16:creationId xmlns:a16="http://schemas.microsoft.com/office/drawing/2014/main" xmlns="" id="{B72DF86C-023C-1E71-6826-F0E2071D2678}"/>
              </a:ext>
            </a:extLst>
          </p:cNvPr>
          <p:cNvSpPr txBox="1">
            <a:spLocks/>
          </p:cNvSpPr>
          <p:nvPr/>
        </p:nvSpPr>
        <p:spPr>
          <a:xfrm>
            <a:off x="7882198" y="2327750"/>
            <a:ext cx="765179" cy="2923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dirty="0" smtClean="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109,9 </a:t>
            </a:r>
            <a:r>
              <a:rPr lang="en-US" sz="1100" dirty="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%</a:t>
            </a:r>
            <a:endParaRPr lang="ru-RU" sz="1100" dirty="0">
              <a:solidFill>
                <a:schemeClr val="accent6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32" name="Заголовок 6">
            <a:extLst>
              <a:ext uri="{FF2B5EF4-FFF2-40B4-BE49-F238E27FC236}">
                <a16:creationId xmlns:a16="http://schemas.microsoft.com/office/drawing/2014/main" xmlns="" id="{FCCE5EC4-C18F-8636-DEE1-17CA8522DE1F}"/>
              </a:ext>
            </a:extLst>
          </p:cNvPr>
          <p:cNvSpPr txBox="1">
            <a:spLocks/>
          </p:cNvSpPr>
          <p:nvPr/>
        </p:nvSpPr>
        <p:spPr>
          <a:xfrm>
            <a:off x="7780979" y="2871849"/>
            <a:ext cx="685478" cy="2923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dirty="0" smtClean="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84,2 </a:t>
            </a:r>
            <a:r>
              <a:rPr lang="en-US" sz="1100" dirty="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%</a:t>
            </a:r>
            <a:endParaRPr lang="ru-RU" sz="1100" dirty="0">
              <a:solidFill>
                <a:schemeClr val="accent6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33" name="Заголовок 6">
            <a:extLst>
              <a:ext uri="{FF2B5EF4-FFF2-40B4-BE49-F238E27FC236}">
                <a16:creationId xmlns:a16="http://schemas.microsoft.com/office/drawing/2014/main" xmlns="" id="{A9E0318E-D2E7-5359-59B5-863BB681774D}"/>
              </a:ext>
            </a:extLst>
          </p:cNvPr>
          <p:cNvSpPr txBox="1">
            <a:spLocks/>
          </p:cNvSpPr>
          <p:nvPr/>
        </p:nvSpPr>
        <p:spPr>
          <a:xfrm>
            <a:off x="7806677" y="3817647"/>
            <a:ext cx="1272852" cy="2923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smtClean="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4 352,9 </a:t>
            </a:r>
            <a:r>
              <a:rPr lang="en-US" sz="1000" dirty="0" err="1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ming</a:t>
            </a:r>
            <a:r>
              <a:rPr lang="en-US" sz="1000" dirty="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</a:t>
            </a:r>
            <a:r>
              <a:rPr lang="en-US" sz="1000" dirty="0" err="1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so‘m</a:t>
            </a:r>
            <a:endParaRPr lang="ru-RU" sz="1000" dirty="0">
              <a:solidFill>
                <a:schemeClr val="accent6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cxnSp>
        <p:nvCxnSpPr>
          <p:cNvPr id="434" name="Соединитель: уступ 433">
            <a:extLst>
              <a:ext uri="{FF2B5EF4-FFF2-40B4-BE49-F238E27FC236}">
                <a16:creationId xmlns:a16="http://schemas.microsoft.com/office/drawing/2014/main" xmlns="" id="{607C3536-3499-C673-8CE2-93D178ADB999}"/>
              </a:ext>
            </a:extLst>
          </p:cNvPr>
          <p:cNvCxnSpPr>
            <a:cxnSpLocks/>
          </p:cNvCxnSpPr>
          <p:nvPr/>
        </p:nvCxnSpPr>
        <p:spPr>
          <a:xfrm rot="16200000" flipH="1">
            <a:off x="7617463" y="3449700"/>
            <a:ext cx="1438583" cy="137405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Соединитель: уступ 479">
            <a:extLst>
              <a:ext uri="{FF2B5EF4-FFF2-40B4-BE49-F238E27FC236}">
                <a16:creationId xmlns:a16="http://schemas.microsoft.com/office/drawing/2014/main" xmlns="" id="{79A9B023-96D5-7E05-B937-26067ED56B8F}"/>
              </a:ext>
            </a:extLst>
          </p:cNvPr>
          <p:cNvCxnSpPr>
            <a:cxnSpLocks/>
          </p:cNvCxnSpPr>
          <p:nvPr/>
        </p:nvCxnSpPr>
        <p:spPr>
          <a:xfrm rot="10800000" flipV="1">
            <a:off x="7649884" y="2686660"/>
            <a:ext cx="933693" cy="740412"/>
          </a:xfrm>
          <a:prstGeom prst="bentConnector3">
            <a:avLst>
              <a:gd name="adj1" fmla="val 1939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Соединитель: уступ 480">
            <a:extLst>
              <a:ext uri="{FF2B5EF4-FFF2-40B4-BE49-F238E27FC236}">
                <a16:creationId xmlns:a16="http://schemas.microsoft.com/office/drawing/2014/main" xmlns="" id="{A0D3750E-D128-0952-D75B-E01171AF0C84}"/>
              </a:ext>
            </a:extLst>
          </p:cNvPr>
          <p:cNvCxnSpPr>
            <a:cxnSpLocks/>
          </p:cNvCxnSpPr>
          <p:nvPr/>
        </p:nvCxnSpPr>
        <p:spPr>
          <a:xfrm rot="16200000" flipH="1">
            <a:off x="7559812" y="1660294"/>
            <a:ext cx="1119974" cy="940138"/>
          </a:xfrm>
          <a:prstGeom prst="bentConnector3">
            <a:avLst>
              <a:gd name="adj1" fmla="val 6293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Соединитель: уступ 481">
            <a:extLst>
              <a:ext uri="{FF2B5EF4-FFF2-40B4-BE49-F238E27FC236}">
                <a16:creationId xmlns:a16="http://schemas.microsoft.com/office/drawing/2014/main" xmlns="" id="{8D3FA445-30E9-3AAC-305F-170C1D1277F0}"/>
              </a:ext>
            </a:extLst>
          </p:cNvPr>
          <p:cNvCxnSpPr>
            <a:cxnSpLocks/>
          </p:cNvCxnSpPr>
          <p:nvPr/>
        </p:nvCxnSpPr>
        <p:spPr>
          <a:xfrm rot="5400000">
            <a:off x="7649324" y="1205103"/>
            <a:ext cx="562405" cy="561899"/>
          </a:xfrm>
          <a:prstGeom prst="bentConnector3">
            <a:avLst>
              <a:gd name="adj1" fmla="val 5085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3" name="Заголовок 6">
            <a:extLst>
              <a:ext uri="{FF2B5EF4-FFF2-40B4-BE49-F238E27FC236}">
                <a16:creationId xmlns:a16="http://schemas.microsoft.com/office/drawing/2014/main" xmlns="" id="{310D6698-40FF-C9E5-FB27-0C22ACD1532D}"/>
              </a:ext>
            </a:extLst>
          </p:cNvPr>
          <p:cNvSpPr txBox="1">
            <a:spLocks/>
          </p:cNvSpPr>
          <p:nvPr/>
        </p:nvSpPr>
        <p:spPr>
          <a:xfrm>
            <a:off x="7566088" y="1472127"/>
            <a:ext cx="746153" cy="2196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dirty="0" err="1">
                <a:solidFill>
                  <a:schemeClr val="accent6">
                    <a:lumMod val="50000"/>
                  </a:schemeClr>
                </a:solidFill>
                <a:cs typeface="Calibri Light" panose="020F0302020204030204" pitchFamily="34" charset="0"/>
              </a:rPr>
              <a:t>mlrd.so‘m</a:t>
            </a:r>
            <a:endParaRPr lang="ru-RU" sz="1000" dirty="0">
              <a:solidFill>
                <a:schemeClr val="accent6">
                  <a:lumMod val="50000"/>
                </a:schemeClr>
              </a:solidFill>
              <a:cs typeface="Calibri Light" panose="020F0302020204030204" pitchFamily="34" charset="0"/>
            </a:endParaRPr>
          </a:p>
        </p:txBody>
      </p:sp>
      <p:sp>
        <p:nvSpPr>
          <p:cNvPr id="484" name="Заголовок 6">
            <a:extLst>
              <a:ext uri="{FF2B5EF4-FFF2-40B4-BE49-F238E27FC236}">
                <a16:creationId xmlns:a16="http://schemas.microsoft.com/office/drawing/2014/main" xmlns="" id="{50716EEB-B88E-9A1D-FB50-DE2B866968FB}"/>
              </a:ext>
            </a:extLst>
          </p:cNvPr>
          <p:cNvSpPr txBox="1">
            <a:spLocks/>
          </p:cNvSpPr>
          <p:nvPr/>
        </p:nvSpPr>
        <p:spPr>
          <a:xfrm>
            <a:off x="8167722" y="1258046"/>
            <a:ext cx="540902" cy="2196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100" dirty="0" err="1">
                <a:solidFill>
                  <a:schemeClr val="accent6">
                    <a:lumMod val="50000"/>
                  </a:schemeClr>
                </a:solidFill>
                <a:cs typeface="Calibri Light" panose="020F0302020204030204" pitchFamily="34" charset="0"/>
              </a:rPr>
              <a:t>hajmi</a:t>
            </a:r>
            <a:endParaRPr lang="ru-RU" sz="1100" dirty="0">
              <a:solidFill>
                <a:schemeClr val="accent6">
                  <a:lumMod val="50000"/>
                </a:schemeClr>
              </a:solidFill>
              <a:cs typeface="Calibri Light" panose="020F0302020204030204" pitchFamily="34" charset="0"/>
            </a:endParaRPr>
          </a:p>
        </p:txBody>
      </p:sp>
      <p:sp>
        <p:nvSpPr>
          <p:cNvPr id="498" name="Заголовок 6">
            <a:extLst>
              <a:ext uri="{FF2B5EF4-FFF2-40B4-BE49-F238E27FC236}">
                <a16:creationId xmlns:a16="http://schemas.microsoft.com/office/drawing/2014/main" xmlns="" id="{7542C9FA-DB92-9F98-B8B3-223B0135C125}"/>
              </a:ext>
            </a:extLst>
          </p:cNvPr>
          <p:cNvSpPr txBox="1">
            <a:spLocks/>
          </p:cNvSpPr>
          <p:nvPr/>
        </p:nvSpPr>
        <p:spPr>
          <a:xfrm>
            <a:off x="6058216" y="1217886"/>
            <a:ext cx="746153" cy="2923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500" dirty="0" smtClean="0">
                <a:solidFill>
                  <a:srgbClr val="7030A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1 876</a:t>
            </a:r>
            <a:r>
              <a:rPr lang="en-US" sz="1500" dirty="0" smtClean="0">
                <a:solidFill>
                  <a:srgbClr val="7030A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,</a:t>
            </a:r>
            <a:r>
              <a:rPr lang="ru-RU" sz="1500" dirty="0" smtClean="0">
                <a:solidFill>
                  <a:srgbClr val="7030A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6</a:t>
            </a:r>
            <a:endParaRPr lang="ru-RU" sz="1100" dirty="0">
              <a:solidFill>
                <a:srgbClr val="7030A0"/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99" name="Заголовок 6">
            <a:extLst>
              <a:ext uri="{FF2B5EF4-FFF2-40B4-BE49-F238E27FC236}">
                <a16:creationId xmlns:a16="http://schemas.microsoft.com/office/drawing/2014/main" xmlns="" id="{484D9F75-EE61-8AB2-A302-95024A123A4A}"/>
              </a:ext>
            </a:extLst>
          </p:cNvPr>
          <p:cNvSpPr txBox="1">
            <a:spLocks/>
          </p:cNvSpPr>
          <p:nvPr/>
        </p:nvSpPr>
        <p:spPr>
          <a:xfrm>
            <a:off x="6963832" y="2279173"/>
            <a:ext cx="698998" cy="3805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dirty="0" err="1">
                <a:solidFill>
                  <a:srgbClr val="7030A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O‘sish</a:t>
            </a:r>
            <a:r>
              <a:rPr lang="en-US" sz="1000" dirty="0">
                <a:solidFill>
                  <a:srgbClr val="7030A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000" dirty="0" err="1">
                <a:solidFill>
                  <a:srgbClr val="7030A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sur’ati</a:t>
            </a:r>
            <a:endParaRPr lang="ru-RU" sz="1000" dirty="0">
              <a:solidFill>
                <a:srgbClr val="7030A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00" name="Заголовок 6">
            <a:extLst>
              <a:ext uri="{FF2B5EF4-FFF2-40B4-BE49-F238E27FC236}">
                <a16:creationId xmlns:a16="http://schemas.microsoft.com/office/drawing/2014/main" xmlns="" id="{25EE3268-8497-8AC0-3D5D-4F0F607E6766}"/>
              </a:ext>
            </a:extLst>
          </p:cNvPr>
          <p:cNvSpPr txBox="1">
            <a:spLocks/>
          </p:cNvSpPr>
          <p:nvPr/>
        </p:nvSpPr>
        <p:spPr>
          <a:xfrm>
            <a:off x="6874816" y="2819534"/>
            <a:ext cx="542059" cy="49160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dirty="0" err="1">
                <a:solidFill>
                  <a:srgbClr val="7030A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Kichik</a:t>
            </a:r>
            <a:r>
              <a:rPr lang="en-US" sz="1000" dirty="0">
                <a:solidFill>
                  <a:srgbClr val="7030A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000" dirty="0" err="1">
                <a:solidFill>
                  <a:srgbClr val="7030A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biznes</a:t>
            </a:r>
            <a:r>
              <a:rPr lang="en-US" sz="1000" dirty="0">
                <a:solidFill>
                  <a:srgbClr val="7030A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000" dirty="0" err="1">
                <a:solidFill>
                  <a:srgbClr val="7030A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ulushi</a:t>
            </a:r>
            <a:endParaRPr lang="ru-RU" sz="1000" dirty="0">
              <a:solidFill>
                <a:srgbClr val="7030A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01" name="Заголовок 6">
            <a:extLst>
              <a:ext uri="{FF2B5EF4-FFF2-40B4-BE49-F238E27FC236}">
                <a16:creationId xmlns:a16="http://schemas.microsoft.com/office/drawing/2014/main" xmlns="" id="{66ABC741-47C3-FF4D-BBEC-0E038D80AFC7}"/>
              </a:ext>
            </a:extLst>
          </p:cNvPr>
          <p:cNvSpPr txBox="1">
            <a:spLocks/>
          </p:cNvSpPr>
          <p:nvPr/>
        </p:nvSpPr>
        <p:spPr>
          <a:xfrm>
            <a:off x="6207880" y="4121821"/>
            <a:ext cx="1260536" cy="213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dirty="0" err="1">
                <a:solidFill>
                  <a:srgbClr val="7030A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Aholi</a:t>
            </a:r>
            <a:r>
              <a:rPr lang="en-US" sz="1000" dirty="0">
                <a:solidFill>
                  <a:srgbClr val="7030A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000" dirty="0" err="1">
                <a:solidFill>
                  <a:srgbClr val="7030A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jon</a:t>
            </a:r>
            <a:r>
              <a:rPr lang="en-US" sz="1000" dirty="0">
                <a:solidFill>
                  <a:srgbClr val="7030A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000" dirty="0" err="1">
                <a:solidFill>
                  <a:srgbClr val="7030A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boshiga</a:t>
            </a:r>
            <a:endParaRPr lang="ru-RU" sz="1000" dirty="0">
              <a:solidFill>
                <a:srgbClr val="7030A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02" name="Заголовок 6">
            <a:extLst>
              <a:ext uri="{FF2B5EF4-FFF2-40B4-BE49-F238E27FC236}">
                <a16:creationId xmlns:a16="http://schemas.microsoft.com/office/drawing/2014/main" xmlns="" id="{D3DF2CDF-6B36-4280-3FC0-9FD1DAF72A3F}"/>
              </a:ext>
            </a:extLst>
          </p:cNvPr>
          <p:cNvSpPr txBox="1">
            <a:spLocks/>
          </p:cNvSpPr>
          <p:nvPr/>
        </p:nvSpPr>
        <p:spPr>
          <a:xfrm>
            <a:off x="6401077" y="2325905"/>
            <a:ext cx="765179" cy="2923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dirty="0" smtClean="0">
                <a:solidFill>
                  <a:srgbClr val="7030A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11</a:t>
            </a:r>
            <a:r>
              <a:rPr lang="ru-RU" sz="1500" dirty="0" smtClean="0">
                <a:solidFill>
                  <a:srgbClr val="7030A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5</a:t>
            </a:r>
            <a:r>
              <a:rPr lang="uz-Cyrl-UZ" sz="1500" dirty="0" smtClean="0">
                <a:solidFill>
                  <a:srgbClr val="7030A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,</a:t>
            </a:r>
            <a:r>
              <a:rPr lang="ru-RU" sz="1500" dirty="0" smtClean="0">
                <a:solidFill>
                  <a:srgbClr val="7030A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3</a:t>
            </a:r>
            <a:r>
              <a:rPr lang="en-US" sz="1500" dirty="0" smtClean="0">
                <a:solidFill>
                  <a:srgbClr val="7030A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</a:t>
            </a:r>
            <a:r>
              <a:rPr lang="en-US" sz="1100" dirty="0">
                <a:solidFill>
                  <a:srgbClr val="7030A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%</a:t>
            </a:r>
            <a:endParaRPr lang="ru-RU" sz="1100" dirty="0">
              <a:solidFill>
                <a:srgbClr val="7030A0"/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503" name="Заголовок 6">
            <a:extLst>
              <a:ext uri="{FF2B5EF4-FFF2-40B4-BE49-F238E27FC236}">
                <a16:creationId xmlns:a16="http://schemas.microsoft.com/office/drawing/2014/main" xmlns="" id="{D0EC0F47-1594-7BCE-A41D-E3A291BC0F0C}"/>
              </a:ext>
            </a:extLst>
          </p:cNvPr>
          <p:cNvSpPr txBox="1">
            <a:spLocks/>
          </p:cNvSpPr>
          <p:nvPr/>
        </p:nvSpPr>
        <p:spPr>
          <a:xfrm>
            <a:off x="6274620" y="2892757"/>
            <a:ext cx="685478" cy="2923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500" dirty="0" smtClean="0">
                <a:solidFill>
                  <a:srgbClr val="7030A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32</a:t>
            </a:r>
            <a:r>
              <a:rPr lang="uz-Cyrl-UZ" sz="1500" dirty="0" smtClean="0">
                <a:solidFill>
                  <a:srgbClr val="7030A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,</a:t>
            </a:r>
            <a:r>
              <a:rPr lang="ru-RU" sz="1500" dirty="0" smtClean="0">
                <a:solidFill>
                  <a:srgbClr val="7030A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3</a:t>
            </a:r>
            <a:r>
              <a:rPr lang="en-US" sz="1100" dirty="0" smtClean="0">
                <a:solidFill>
                  <a:srgbClr val="7030A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%</a:t>
            </a:r>
            <a:endParaRPr lang="ru-RU" sz="1100" dirty="0">
              <a:solidFill>
                <a:srgbClr val="7030A0"/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504" name="Заголовок 6">
            <a:extLst>
              <a:ext uri="{FF2B5EF4-FFF2-40B4-BE49-F238E27FC236}">
                <a16:creationId xmlns:a16="http://schemas.microsoft.com/office/drawing/2014/main" xmlns="" id="{4A254F3D-89F8-CA74-4521-94BDF02B0BF5}"/>
              </a:ext>
            </a:extLst>
          </p:cNvPr>
          <p:cNvSpPr txBox="1">
            <a:spLocks/>
          </p:cNvSpPr>
          <p:nvPr/>
        </p:nvSpPr>
        <p:spPr>
          <a:xfrm>
            <a:off x="6172201" y="3816143"/>
            <a:ext cx="1452874" cy="2923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500" dirty="0" smtClean="0">
                <a:solidFill>
                  <a:srgbClr val="7030A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6</a:t>
            </a:r>
            <a:r>
              <a:rPr lang="en-US" sz="1500" dirty="0" smtClean="0">
                <a:solidFill>
                  <a:srgbClr val="7030A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</a:t>
            </a:r>
            <a:r>
              <a:rPr lang="ru-RU" sz="1500" dirty="0" smtClean="0">
                <a:solidFill>
                  <a:srgbClr val="7030A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323</a:t>
            </a:r>
            <a:r>
              <a:rPr lang="uz-Cyrl-UZ" sz="1500" dirty="0" smtClean="0">
                <a:solidFill>
                  <a:srgbClr val="7030A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,</a:t>
            </a:r>
            <a:r>
              <a:rPr lang="ru-RU" sz="1500" smtClean="0">
                <a:solidFill>
                  <a:srgbClr val="7030A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4</a:t>
            </a:r>
            <a:r>
              <a:rPr lang="en-US" sz="1500" smtClean="0">
                <a:solidFill>
                  <a:srgbClr val="7030A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</a:t>
            </a:r>
            <a:r>
              <a:rPr lang="en-US" sz="1000" dirty="0" err="1">
                <a:solidFill>
                  <a:srgbClr val="8D42C6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ming</a:t>
            </a:r>
            <a:r>
              <a:rPr lang="en-US" sz="1000" dirty="0">
                <a:solidFill>
                  <a:srgbClr val="8D42C6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</a:t>
            </a:r>
            <a:r>
              <a:rPr lang="en-US" sz="1000" dirty="0" err="1">
                <a:solidFill>
                  <a:srgbClr val="8D42C6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so‘m</a:t>
            </a:r>
            <a:endParaRPr lang="ru-RU" sz="1000" dirty="0">
              <a:solidFill>
                <a:srgbClr val="8D42C6"/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cxnSp>
        <p:nvCxnSpPr>
          <p:cNvPr id="505" name="Соединитель: уступ 504">
            <a:extLst>
              <a:ext uri="{FF2B5EF4-FFF2-40B4-BE49-F238E27FC236}">
                <a16:creationId xmlns:a16="http://schemas.microsoft.com/office/drawing/2014/main" xmlns="" id="{7C550353-FC8B-3016-F105-69CA23DD1F68}"/>
              </a:ext>
            </a:extLst>
          </p:cNvPr>
          <p:cNvCxnSpPr>
            <a:cxnSpLocks/>
          </p:cNvCxnSpPr>
          <p:nvPr/>
        </p:nvCxnSpPr>
        <p:spPr>
          <a:xfrm rot="16200000" flipH="1">
            <a:off x="6122145" y="3448196"/>
            <a:ext cx="1438583" cy="137405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Соединитель: уступ 505">
            <a:extLst>
              <a:ext uri="{FF2B5EF4-FFF2-40B4-BE49-F238E27FC236}">
                <a16:creationId xmlns:a16="http://schemas.microsoft.com/office/drawing/2014/main" xmlns="" id="{5086E08D-0AFE-F120-6404-4E7EE5288A47}"/>
              </a:ext>
            </a:extLst>
          </p:cNvPr>
          <p:cNvCxnSpPr>
            <a:cxnSpLocks/>
          </p:cNvCxnSpPr>
          <p:nvPr/>
        </p:nvCxnSpPr>
        <p:spPr>
          <a:xfrm rot="10800000" flipV="1">
            <a:off x="6154566" y="2685156"/>
            <a:ext cx="933693" cy="740412"/>
          </a:xfrm>
          <a:prstGeom prst="bentConnector3">
            <a:avLst>
              <a:gd name="adj1" fmla="val 1939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Соединитель: уступ 506">
            <a:extLst>
              <a:ext uri="{FF2B5EF4-FFF2-40B4-BE49-F238E27FC236}">
                <a16:creationId xmlns:a16="http://schemas.microsoft.com/office/drawing/2014/main" xmlns="" id="{E63B7307-7F57-799E-FCFA-97EA564AA87C}"/>
              </a:ext>
            </a:extLst>
          </p:cNvPr>
          <p:cNvCxnSpPr>
            <a:cxnSpLocks/>
          </p:cNvCxnSpPr>
          <p:nvPr/>
        </p:nvCxnSpPr>
        <p:spPr>
          <a:xfrm rot="16200000" flipH="1">
            <a:off x="6064494" y="1658790"/>
            <a:ext cx="1119974" cy="940138"/>
          </a:xfrm>
          <a:prstGeom prst="bentConnector3">
            <a:avLst>
              <a:gd name="adj1" fmla="val 6212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" name="Соединитель: уступ 507">
            <a:extLst>
              <a:ext uri="{FF2B5EF4-FFF2-40B4-BE49-F238E27FC236}">
                <a16:creationId xmlns:a16="http://schemas.microsoft.com/office/drawing/2014/main" xmlns="" id="{53DF076E-ACA9-45BF-2542-FB82D413FCC3}"/>
              </a:ext>
            </a:extLst>
          </p:cNvPr>
          <p:cNvCxnSpPr>
            <a:cxnSpLocks/>
          </p:cNvCxnSpPr>
          <p:nvPr/>
        </p:nvCxnSpPr>
        <p:spPr>
          <a:xfrm rot="5400000">
            <a:off x="6154006" y="1203599"/>
            <a:ext cx="562405" cy="561899"/>
          </a:xfrm>
          <a:prstGeom prst="bentConnector3">
            <a:avLst>
              <a:gd name="adj1" fmla="val 4773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9" name="Заголовок 6">
            <a:extLst>
              <a:ext uri="{FF2B5EF4-FFF2-40B4-BE49-F238E27FC236}">
                <a16:creationId xmlns:a16="http://schemas.microsoft.com/office/drawing/2014/main" xmlns="" id="{15A98966-E64C-B583-870D-8B052D925CBF}"/>
              </a:ext>
            </a:extLst>
          </p:cNvPr>
          <p:cNvSpPr txBox="1">
            <a:spLocks/>
          </p:cNvSpPr>
          <p:nvPr/>
        </p:nvSpPr>
        <p:spPr>
          <a:xfrm>
            <a:off x="6070770" y="1452572"/>
            <a:ext cx="746153" cy="2196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dirty="0" err="1">
                <a:solidFill>
                  <a:srgbClr val="7030A0"/>
                </a:solidFill>
                <a:cs typeface="Calibri Light" panose="020F0302020204030204" pitchFamily="34" charset="0"/>
              </a:rPr>
              <a:t>mlrd.so‘m</a:t>
            </a:r>
            <a:endParaRPr lang="ru-RU" sz="1000" dirty="0">
              <a:solidFill>
                <a:srgbClr val="7030A0"/>
              </a:solidFill>
              <a:cs typeface="Calibri Light" panose="020F0302020204030204" pitchFamily="34" charset="0"/>
            </a:endParaRPr>
          </a:p>
        </p:txBody>
      </p:sp>
      <p:sp>
        <p:nvSpPr>
          <p:cNvPr id="510" name="Заголовок 6">
            <a:extLst>
              <a:ext uri="{FF2B5EF4-FFF2-40B4-BE49-F238E27FC236}">
                <a16:creationId xmlns:a16="http://schemas.microsoft.com/office/drawing/2014/main" xmlns="" id="{900B80D9-85F1-2C32-5B17-CC8CAAC5B0C7}"/>
              </a:ext>
            </a:extLst>
          </p:cNvPr>
          <p:cNvSpPr txBox="1">
            <a:spLocks/>
          </p:cNvSpPr>
          <p:nvPr/>
        </p:nvSpPr>
        <p:spPr>
          <a:xfrm>
            <a:off x="6670826" y="1231613"/>
            <a:ext cx="540902" cy="2196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100" dirty="0" err="1">
                <a:solidFill>
                  <a:srgbClr val="7030A0"/>
                </a:solidFill>
                <a:cs typeface="Calibri Light" panose="020F0302020204030204" pitchFamily="34" charset="0"/>
              </a:rPr>
              <a:t>hajmi</a:t>
            </a:r>
            <a:endParaRPr lang="ru-RU" sz="1100" dirty="0">
              <a:solidFill>
                <a:srgbClr val="7030A0"/>
              </a:solidFill>
              <a:cs typeface="Calibri Light" panose="020F0302020204030204" pitchFamily="34" charset="0"/>
            </a:endParaRPr>
          </a:p>
        </p:txBody>
      </p:sp>
      <p:pic>
        <p:nvPicPr>
          <p:cNvPr id="511" name="Рисунок 510">
            <a:extLst>
              <a:ext uri="{FF2B5EF4-FFF2-40B4-BE49-F238E27FC236}">
                <a16:creationId xmlns:a16="http://schemas.microsoft.com/office/drawing/2014/main" xmlns="" id="{15967F97-BCEF-BB75-2695-74B449AE6C1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62896" y="3733507"/>
            <a:ext cx="266437" cy="325889"/>
          </a:xfrm>
          <a:prstGeom prst="rect">
            <a:avLst/>
          </a:prstGeom>
        </p:spPr>
      </p:pic>
      <p:pic>
        <p:nvPicPr>
          <p:cNvPr id="512" name="Рисунок 511">
            <a:extLst>
              <a:ext uri="{FF2B5EF4-FFF2-40B4-BE49-F238E27FC236}">
                <a16:creationId xmlns:a16="http://schemas.microsoft.com/office/drawing/2014/main" xmlns="" id="{AC441D61-A78A-E1E6-DB61-0BC13A0CBDB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3676246" y="4099332"/>
            <a:ext cx="343727" cy="354831"/>
          </a:xfrm>
          <a:prstGeom prst="rect">
            <a:avLst/>
          </a:prstGeom>
        </p:spPr>
      </p:pic>
      <p:sp>
        <p:nvSpPr>
          <p:cNvPr id="515" name="Прямоугольник: скругленные углы 514">
            <a:extLst>
              <a:ext uri="{FF2B5EF4-FFF2-40B4-BE49-F238E27FC236}">
                <a16:creationId xmlns:a16="http://schemas.microsoft.com/office/drawing/2014/main" xmlns="" id="{5A2A9E8E-F145-5D4A-36D6-3E999917C042}"/>
              </a:ext>
            </a:extLst>
          </p:cNvPr>
          <p:cNvSpPr/>
          <p:nvPr/>
        </p:nvSpPr>
        <p:spPr>
          <a:xfrm>
            <a:off x="6115225" y="5696776"/>
            <a:ext cx="6067896" cy="482528"/>
          </a:xfrm>
          <a:prstGeom prst="roundRect">
            <a:avLst/>
          </a:prstGeom>
          <a:solidFill>
            <a:srgbClr val="FF0000">
              <a:alpha val="19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4" name="Заголовок 6">
            <a:extLst>
              <a:ext uri="{FF2B5EF4-FFF2-40B4-BE49-F238E27FC236}">
                <a16:creationId xmlns:a16="http://schemas.microsoft.com/office/drawing/2014/main" xmlns="" id="{ACA9739A-F4EA-AC5F-B785-FEA65CF83036}"/>
              </a:ext>
            </a:extLst>
          </p:cNvPr>
          <p:cNvSpPr txBox="1">
            <a:spLocks/>
          </p:cNvSpPr>
          <p:nvPr/>
        </p:nvSpPr>
        <p:spPr>
          <a:xfrm>
            <a:off x="9120234" y="5856834"/>
            <a:ext cx="823537" cy="2462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00" dirty="0">
                <a:solidFill>
                  <a:srgbClr val="C00000"/>
                </a:solidFill>
                <a:cs typeface="Calibri Light" panose="020F0302020204030204" pitchFamily="34" charset="0"/>
              </a:rPr>
              <a:t>Import</a:t>
            </a:r>
            <a:endParaRPr lang="ru-RU" sz="1300" dirty="0">
              <a:solidFill>
                <a:srgbClr val="C00000"/>
              </a:solidFill>
              <a:cs typeface="Calibri Light" panose="020F0302020204030204" pitchFamily="34" charset="0"/>
            </a:endParaRPr>
          </a:p>
        </p:txBody>
      </p:sp>
      <p:sp>
        <p:nvSpPr>
          <p:cNvPr id="513" name="Заголовок 6">
            <a:extLst>
              <a:ext uri="{FF2B5EF4-FFF2-40B4-BE49-F238E27FC236}">
                <a16:creationId xmlns:a16="http://schemas.microsoft.com/office/drawing/2014/main" xmlns="" id="{734688F9-4399-28F7-7DE1-D6D83DB861FC}"/>
              </a:ext>
            </a:extLst>
          </p:cNvPr>
          <p:cNvSpPr txBox="1">
            <a:spLocks/>
          </p:cNvSpPr>
          <p:nvPr/>
        </p:nvSpPr>
        <p:spPr>
          <a:xfrm>
            <a:off x="6288463" y="5845379"/>
            <a:ext cx="823537" cy="2462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00" dirty="0" err="1">
                <a:solidFill>
                  <a:srgbClr val="C00000"/>
                </a:solidFill>
                <a:cs typeface="Calibri Light" panose="020F0302020204030204" pitchFamily="34" charset="0"/>
              </a:rPr>
              <a:t>Eksport</a:t>
            </a:r>
            <a:endParaRPr lang="ru-RU" sz="1300" dirty="0">
              <a:solidFill>
                <a:srgbClr val="C00000"/>
              </a:solidFill>
              <a:cs typeface="Calibri Light" panose="020F0302020204030204" pitchFamily="34" charset="0"/>
            </a:endParaRPr>
          </a:p>
        </p:txBody>
      </p:sp>
      <p:sp>
        <p:nvSpPr>
          <p:cNvPr id="516" name="Заголовок 6">
            <a:extLst>
              <a:ext uri="{FF2B5EF4-FFF2-40B4-BE49-F238E27FC236}">
                <a16:creationId xmlns:a16="http://schemas.microsoft.com/office/drawing/2014/main" xmlns="" id="{50F697E4-2F16-0CD6-C08E-D47B04D6CD70}"/>
              </a:ext>
            </a:extLst>
          </p:cNvPr>
          <p:cNvSpPr txBox="1">
            <a:spLocks/>
          </p:cNvSpPr>
          <p:nvPr/>
        </p:nvSpPr>
        <p:spPr>
          <a:xfrm>
            <a:off x="6884894" y="5790529"/>
            <a:ext cx="1154206" cy="33756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rgbClr val="C0000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12</a:t>
            </a:r>
            <a:r>
              <a:rPr lang="ru-RU" sz="2000" dirty="0" smtClean="0">
                <a:solidFill>
                  <a:srgbClr val="C0000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828</a:t>
            </a:r>
            <a:r>
              <a:rPr lang="ru-RU" sz="2000" dirty="0" smtClean="0">
                <a:solidFill>
                  <a:srgbClr val="C0000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,</a:t>
            </a:r>
            <a:r>
              <a:rPr lang="en-US" sz="2000" dirty="0" smtClean="0">
                <a:solidFill>
                  <a:srgbClr val="C0000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0</a:t>
            </a:r>
            <a:endParaRPr lang="ru-RU" sz="2000" dirty="0">
              <a:solidFill>
                <a:srgbClr val="C00000"/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517" name="Заголовок 6">
            <a:extLst>
              <a:ext uri="{FF2B5EF4-FFF2-40B4-BE49-F238E27FC236}">
                <a16:creationId xmlns:a16="http://schemas.microsoft.com/office/drawing/2014/main" xmlns="" id="{EE1EE326-DEA4-C4AF-D032-8C9C12BA8F96}"/>
              </a:ext>
            </a:extLst>
          </p:cNvPr>
          <p:cNvSpPr txBox="1">
            <a:spLocks/>
          </p:cNvSpPr>
          <p:nvPr/>
        </p:nvSpPr>
        <p:spPr>
          <a:xfrm>
            <a:off x="7953375" y="5848350"/>
            <a:ext cx="1190625" cy="24324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100" dirty="0" err="1">
                <a:solidFill>
                  <a:srgbClr val="C00000"/>
                </a:solidFill>
                <a:cs typeface="Calibri Light" panose="020F0302020204030204" pitchFamily="34" charset="0"/>
              </a:rPr>
              <a:t>ming</a:t>
            </a:r>
            <a:r>
              <a:rPr lang="en-US" sz="1100" dirty="0">
                <a:solidFill>
                  <a:srgbClr val="C00000"/>
                </a:solidFill>
                <a:cs typeface="Calibri Light" panose="020F0302020204030204" pitchFamily="34" charset="0"/>
              </a:rPr>
              <a:t> </a:t>
            </a:r>
            <a:r>
              <a:rPr lang="en-US" sz="1100" dirty="0" err="1">
                <a:solidFill>
                  <a:srgbClr val="C00000"/>
                </a:solidFill>
                <a:cs typeface="Calibri Light" panose="020F0302020204030204" pitchFamily="34" charset="0"/>
              </a:rPr>
              <a:t>AQSh</a:t>
            </a:r>
            <a:r>
              <a:rPr lang="en-US" sz="1100" dirty="0">
                <a:solidFill>
                  <a:srgbClr val="C00000"/>
                </a:solidFill>
                <a:cs typeface="Calibri Light" panose="020F0302020204030204" pitchFamily="34" charset="0"/>
              </a:rPr>
              <a:t>. doll.</a:t>
            </a:r>
            <a:endParaRPr lang="ru-RU" sz="1100" dirty="0">
              <a:solidFill>
                <a:srgbClr val="C00000"/>
              </a:solidFill>
              <a:cs typeface="Calibri Light" panose="020F0302020204030204" pitchFamily="34" charset="0"/>
            </a:endParaRPr>
          </a:p>
        </p:txBody>
      </p:sp>
      <p:sp>
        <p:nvSpPr>
          <p:cNvPr id="518" name="Заголовок 6">
            <a:extLst>
              <a:ext uri="{FF2B5EF4-FFF2-40B4-BE49-F238E27FC236}">
                <a16:creationId xmlns:a16="http://schemas.microsoft.com/office/drawing/2014/main" xmlns="" id="{EDDCC15E-0A3C-0590-4968-0D2F83631FA4}"/>
              </a:ext>
            </a:extLst>
          </p:cNvPr>
          <p:cNvSpPr txBox="1">
            <a:spLocks/>
          </p:cNvSpPr>
          <p:nvPr/>
        </p:nvSpPr>
        <p:spPr>
          <a:xfrm>
            <a:off x="9730599" y="5788892"/>
            <a:ext cx="1127901" cy="33756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dirty="0" smtClean="0">
                <a:solidFill>
                  <a:srgbClr val="C0000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2</a:t>
            </a:r>
            <a:r>
              <a:rPr lang="en-US" sz="2000" dirty="0" smtClean="0">
                <a:solidFill>
                  <a:srgbClr val="C0000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3</a:t>
            </a:r>
            <a:r>
              <a:rPr lang="ru-RU" sz="2000" dirty="0" smtClean="0">
                <a:solidFill>
                  <a:srgbClr val="C0000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9</a:t>
            </a:r>
            <a:r>
              <a:rPr lang="en-US" sz="2000" dirty="0" smtClean="0">
                <a:solidFill>
                  <a:srgbClr val="C0000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5</a:t>
            </a:r>
            <a:r>
              <a:rPr lang="ru-RU" sz="2000" dirty="0" smtClean="0">
                <a:solidFill>
                  <a:srgbClr val="C00000"/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4,5</a:t>
            </a:r>
            <a:endParaRPr lang="ru-RU" sz="2000" dirty="0">
              <a:solidFill>
                <a:srgbClr val="C00000"/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519" name="Заголовок 6">
            <a:extLst>
              <a:ext uri="{FF2B5EF4-FFF2-40B4-BE49-F238E27FC236}">
                <a16:creationId xmlns:a16="http://schemas.microsoft.com/office/drawing/2014/main" xmlns="" id="{529044CE-B0F4-F3B6-D9D3-17262337D6F8}"/>
              </a:ext>
            </a:extLst>
          </p:cNvPr>
          <p:cNvSpPr txBox="1">
            <a:spLocks/>
          </p:cNvSpPr>
          <p:nvPr/>
        </p:nvSpPr>
        <p:spPr>
          <a:xfrm>
            <a:off x="10801350" y="5857876"/>
            <a:ext cx="1257300" cy="23208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100" dirty="0" err="1">
                <a:solidFill>
                  <a:srgbClr val="C00000"/>
                </a:solidFill>
                <a:cs typeface="Calibri Light" panose="020F0302020204030204" pitchFamily="34" charset="0"/>
              </a:rPr>
              <a:t>ming</a:t>
            </a:r>
            <a:r>
              <a:rPr lang="en-US" sz="1100" dirty="0">
                <a:solidFill>
                  <a:srgbClr val="C00000"/>
                </a:solidFill>
                <a:cs typeface="Calibri Light" panose="020F0302020204030204" pitchFamily="34" charset="0"/>
              </a:rPr>
              <a:t> </a:t>
            </a:r>
            <a:r>
              <a:rPr lang="en-US" sz="1100" dirty="0" err="1">
                <a:solidFill>
                  <a:srgbClr val="C00000"/>
                </a:solidFill>
                <a:cs typeface="Calibri Light" panose="020F0302020204030204" pitchFamily="34" charset="0"/>
              </a:rPr>
              <a:t>AQSh</a:t>
            </a:r>
            <a:r>
              <a:rPr lang="en-US" sz="1100" dirty="0">
                <a:solidFill>
                  <a:srgbClr val="C00000"/>
                </a:solidFill>
                <a:cs typeface="Calibri Light" panose="020F0302020204030204" pitchFamily="34" charset="0"/>
              </a:rPr>
              <a:t>. doll.</a:t>
            </a:r>
            <a:endParaRPr lang="ru-RU" sz="1100" dirty="0">
              <a:solidFill>
                <a:srgbClr val="C00000"/>
              </a:solidFill>
              <a:cs typeface="Calibri Light" panose="020F0302020204030204" pitchFamily="34" charset="0"/>
            </a:endParaRPr>
          </a:p>
        </p:txBody>
      </p:sp>
      <p:sp>
        <p:nvSpPr>
          <p:cNvPr id="520" name="Прямоугольник: скругленные углы 519">
            <a:extLst>
              <a:ext uri="{FF2B5EF4-FFF2-40B4-BE49-F238E27FC236}">
                <a16:creationId xmlns:a16="http://schemas.microsoft.com/office/drawing/2014/main" xmlns="" id="{9132DCFD-32ED-573C-1779-5A39DD59FCB1}"/>
              </a:ext>
            </a:extLst>
          </p:cNvPr>
          <p:cNvSpPr/>
          <p:nvPr/>
        </p:nvSpPr>
        <p:spPr>
          <a:xfrm>
            <a:off x="82784" y="1798896"/>
            <a:ext cx="4491801" cy="281028"/>
          </a:xfrm>
          <a:prstGeom prst="roundRect">
            <a:avLst/>
          </a:prstGeom>
          <a:solidFill>
            <a:schemeClr val="accent5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21" name="Заголовок 6">
            <a:extLst>
              <a:ext uri="{FF2B5EF4-FFF2-40B4-BE49-F238E27FC236}">
                <a16:creationId xmlns:a16="http://schemas.microsoft.com/office/drawing/2014/main" xmlns="" id="{B9475665-606D-9F60-0624-DCAC6CE06BEB}"/>
              </a:ext>
            </a:extLst>
          </p:cNvPr>
          <p:cNvSpPr txBox="1">
            <a:spLocks/>
          </p:cNvSpPr>
          <p:nvPr/>
        </p:nvSpPr>
        <p:spPr>
          <a:xfrm>
            <a:off x="252149" y="1822520"/>
            <a:ext cx="3348087" cy="2516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 err="1" smtClean="0">
                <a:cs typeface="Times New Roman" panose="02020603050405020304" pitchFamily="18" charset="0"/>
              </a:rPr>
              <a:t>Kattaqo‘rg‘on</a:t>
            </a:r>
            <a:r>
              <a:rPr lang="en-US" sz="1200" dirty="0" smtClean="0"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cs typeface="Times New Roman" panose="02020603050405020304" pitchFamily="18" charset="0"/>
              </a:rPr>
              <a:t>tumanida</a:t>
            </a:r>
            <a:r>
              <a:rPr lang="en-US" sz="1200" dirty="0"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cs typeface="Times New Roman" panose="02020603050405020304" pitchFamily="18" charset="0"/>
              </a:rPr>
              <a:t>aholi</a:t>
            </a:r>
            <a:r>
              <a:rPr lang="en-US" sz="1200" dirty="0"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cs typeface="Times New Roman" panose="02020603050405020304" pitchFamily="18" charset="0"/>
              </a:rPr>
              <a:t>zichligi</a:t>
            </a:r>
            <a:r>
              <a:rPr lang="en-US" sz="1200" dirty="0"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cs typeface="Times New Roman" panose="02020603050405020304" pitchFamily="18" charset="0"/>
              </a:rPr>
              <a:t>kishi</a:t>
            </a:r>
            <a:r>
              <a:rPr lang="en-US" sz="1200" dirty="0">
                <a:cs typeface="Times New Roman" panose="02020603050405020304" pitchFamily="18" charset="0"/>
              </a:rPr>
              <a:t> kv.km</a:t>
            </a:r>
            <a:endParaRPr lang="ru-RU" sz="12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22" name="Прямоугольник: скругленные углы 521">
            <a:extLst>
              <a:ext uri="{FF2B5EF4-FFF2-40B4-BE49-F238E27FC236}">
                <a16:creationId xmlns:a16="http://schemas.microsoft.com/office/drawing/2014/main" xmlns="" id="{F2027139-841A-6BA2-E2D3-E0C10090E775}"/>
              </a:ext>
            </a:extLst>
          </p:cNvPr>
          <p:cNvSpPr/>
          <p:nvPr/>
        </p:nvSpPr>
        <p:spPr>
          <a:xfrm>
            <a:off x="4686689" y="1804803"/>
            <a:ext cx="1299171" cy="276918"/>
          </a:xfrm>
          <a:prstGeom prst="roundRect">
            <a:avLst/>
          </a:prstGeom>
          <a:solidFill>
            <a:srgbClr val="66FF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23" name="Заголовок 6">
            <a:extLst>
              <a:ext uri="{FF2B5EF4-FFF2-40B4-BE49-F238E27FC236}">
                <a16:creationId xmlns:a16="http://schemas.microsoft.com/office/drawing/2014/main" xmlns="" id="{23098EF3-6C7E-3704-DD80-403518EFFAB1}"/>
              </a:ext>
            </a:extLst>
          </p:cNvPr>
          <p:cNvSpPr txBox="1">
            <a:spLocks/>
          </p:cNvSpPr>
          <p:nvPr/>
        </p:nvSpPr>
        <p:spPr>
          <a:xfrm>
            <a:off x="4718845" y="1847432"/>
            <a:ext cx="1232028" cy="2469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b="1" dirty="0" smtClean="0">
                <a:latin typeface="Bahnschrift SemiBold" panose="020B0502040204020203" pitchFamily="34" charset="0"/>
                <a:cs typeface="Times New Roman" panose="02020603050405020304" pitchFamily="18" charset="0"/>
              </a:rPr>
              <a:t>215,2</a:t>
            </a:r>
            <a:endParaRPr lang="ru-RU" sz="1500" b="1" dirty="0">
              <a:latin typeface="Bahnschrift SemiBold" panose="020B0502040204020203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34" name="Прямая соединительная линия 533">
            <a:extLst>
              <a:ext uri="{FF2B5EF4-FFF2-40B4-BE49-F238E27FC236}">
                <a16:creationId xmlns:a16="http://schemas.microsoft.com/office/drawing/2014/main" xmlns="" id="{34C3428D-40B5-C9D4-8CF6-E0CB2E58106D}"/>
              </a:ext>
            </a:extLst>
          </p:cNvPr>
          <p:cNvCxnSpPr>
            <a:cxnSpLocks/>
          </p:cNvCxnSpPr>
          <p:nvPr/>
        </p:nvCxnSpPr>
        <p:spPr>
          <a:xfrm flipV="1">
            <a:off x="6115225" y="6738774"/>
            <a:ext cx="6133178" cy="5804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  <a:alpha val="3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5" name="Прямоугольник: скругленные углы 534">
            <a:extLst>
              <a:ext uri="{FF2B5EF4-FFF2-40B4-BE49-F238E27FC236}">
                <a16:creationId xmlns:a16="http://schemas.microsoft.com/office/drawing/2014/main" xmlns="" id="{92D32750-4169-9B43-0E9F-051650181058}"/>
              </a:ext>
            </a:extLst>
          </p:cNvPr>
          <p:cNvSpPr/>
          <p:nvPr/>
        </p:nvSpPr>
        <p:spPr>
          <a:xfrm>
            <a:off x="6115226" y="6316800"/>
            <a:ext cx="6067896" cy="480617"/>
          </a:xfrm>
          <a:prstGeom prst="roundRect">
            <a:avLst/>
          </a:prstGeom>
          <a:solidFill>
            <a:srgbClr val="FF99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9900"/>
              </a:solidFill>
            </a:endParaRPr>
          </a:p>
        </p:txBody>
      </p:sp>
      <p:sp>
        <p:nvSpPr>
          <p:cNvPr id="536" name="Заголовок 6">
            <a:extLst>
              <a:ext uri="{FF2B5EF4-FFF2-40B4-BE49-F238E27FC236}">
                <a16:creationId xmlns:a16="http://schemas.microsoft.com/office/drawing/2014/main" xmlns="" id="{0D70067C-57B5-3BEF-2A61-60D09681A577}"/>
              </a:ext>
            </a:extLst>
          </p:cNvPr>
          <p:cNvSpPr txBox="1">
            <a:spLocks/>
          </p:cNvSpPr>
          <p:nvPr/>
        </p:nvSpPr>
        <p:spPr>
          <a:xfrm>
            <a:off x="8542602" y="6342476"/>
            <a:ext cx="1329295" cy="4144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 err="1">
                <a:solidFill>
                  <a:schemeClr val="accent2">
                    <a:lumMod val="50000"/>
                  </a:schemeClr>
                </a:solidFill>
                <a:cs typeface="Calibri Light" panose="020F0302020204030204" pitchFamily="34" charset="0"/>
              </a:rPr>
              <a:t>shundan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  <a:cs typeface="Calibri Light" panose="020F0302020204030204" pitchFamily="34" charset="0"/>
              </a:rPr>
              <a:t>, </a:t>
            </a:r>
            <a:r>
              <a:rPr lang="en-US" sz="1300" dirty="0" err="1">
                <a:solidFill>
                  <a:schemeClr val="accent2">
                    <a:lumMod val="50000"/>
                  </a:schemeClr>
                </a:solidFill>
                <a:cs typeface="Calibri Light" panose="020F0302020204030204" pitchFamily="34" charset="0"/>
              </a:rPr>
              <a:t>To‘g‘ridan</a:t>
            </a:r>
            <a:r>
              <a:rPr lang="en-US" sz="1300" dirty="0">
                <a:solidFill>
                  <a:schemeClr val="accent2">
                    <a:lumMod val="50000"/>
                  </a:schemeClr>
                </a:solidFill>
                <a:cs typeface="Calibri Light" panose="020F0302020204030204" pitchFamily="34" charset="0"/>
              </a:rPr>
              <a:t> </a:t>
            </a:r>
            <a:r>
              <a:rPr lang="en-US" sz="1300" dirty="0" err="1">
                <a:solidFill>
                  <a:schemeClr val="accent2">
                    <a:lumMod val="50000"/>
                  </a:schemeClr>
                </a:solidFill>
                <a:cs typeface="Calibri Light" panose="020F0302020204030204" pitchFamily="34" charset="0"/>
              </a:rPr>
              <a:t>to‘g‘ri</a:t>
            </a:r>
            <a:endParaRPr lang="ru-RU" sz="1300" dirty="0">
              <a:solidFill>
                <a:schemeClr val="accent2">
                  <a:lumMod val="50000"/>
                </a:schemeClr>
              </a:solidFill>
              <a:cs typeface="Calibri Light" panose="020F0302020204030204" pitchFamily="34" charset="0"/>
            </a:endParaRPr>
          </a:p>
        </p:txBody>
      </p:sp>
      <p:sp>
        <p:nvSpPr>
          <p:cNvPr id="537" name="Заголовок 6">
            <a:extLst>
              <a:ext uri="{FF2B5EF4-FFF2-40B4-BE49-F238E27FC236}">
                <a16:creationId xmlns:a16="http://schemas.microsoft.com/office/drawing/2014/main" xmlns="" id="{9D18D6D5-DFC8-ED71-D943-29ECEC545E41}"/>
              </a:ext>
            </a:extLst>
          </p:cNvPr>
          <p:cNvSpPr txBox="1">
            <a:spLocks/>
          </p:cNvSpPr>
          <p:nvPr/>
        </p:nvSpPr>
        <p:spPr>
          <a:xfrm>
            <a:off x="6380036" y="6337398"/>
            <a:ext cx="954342" cy="4123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300" dirty="0" err="1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Investisiya,</a:t>
            </a:r>
            <a:r>
              <a:rPr lang="en-US" sz="1000" dirty="0" err="1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mlrd.so‘m</a:t>
            </a:r>
            <a:endParaRPr lang="ru-RU" sz="1000" dirty="0">
              <a:solidFill>
                <a:schemeClr val="accent2">
                  <a:lumMod val="50000"/>
                </a:schemeClr>
              </a:solidFill>
              <a:cs typeface="Calibri Light" panose="020F0302020204030204" pitchFamily="34" charset="0"/>
            </a:endParaRPr>
          </a:p>
        </p:txBody>
      </p:sp>
      <p:sp>
        <p:nvSpPr>
          <p:cNvPr id="538" name="Заголовок 6">
            <a:extLst>
              <a:ext uri="{FF2B5EF4-FFF2-40B4-BE49-F238E27FC236}">
                <a16:creationId xmlns:a16="http://schemas.microsoft.com/office/drawing/2014/main" xmlns="" id="{CDBB7408-ADA6-C1E4-CF4F-AAB8BE99E186}"/>
              </a:ext>
            </a:extLst>
          </p:cNvPr>
          <p:cNvSpPr txBox="1">
            <a:spLocks/>
          </p:cNvSpPr>
          <p:nvPr/>
        </p:nvSpPr>
        <p:spPr>
          <a:xfrm>
            <a:off x="7090566" y="6474734"/>
            <a:ext cx="1009637" cy="29526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1 542,7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540" name="Заголовок 6">
            <a:extLst>
              <a:ext uri="{FF2B5EF4-FFF2-40B4-BE49-F238E27FC236}">
                <a16:creationId xmlns:a16="http://schemas.microsoft.com/office/drawing/2014/main" xmlns="" id="{01877E24-1D1E-976E-C188-95E4C4B12E70}"/>
              </a:ext>
            </a:extLst>
          </p:cNvPr>
          <p:cNvSpPr txBox="1">
            <a:spLocks/>
          </p:cNvSpPr>
          <p:nvPr/>
        </p:nvSpPr>
        <p:spPr>
          <a:xfrm>
            <a:off x="9807835" y="6438417"/>
            <a:ext cx="1001063" cy="33756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187,9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2" name="Заголовок 6">
            <a:extLst>
              <a:ext uri="{FF2B5EF4-FFF2-40B4-BE49-F238E27FC236}">
                <a16:creationId xmlns:a16="http://schemas.microsoft.com/office/drawing/2014/main" xmlns="" id="{C87BF005-A784-59E5-7B70-7E75DAA639D5}"/>
              </a:ext>
            </a:extLst>
          </p:cNvPr>
          <p:cNvSpPr txBox="1">
            <a:spLocks/>
          </p:cNvSpPr>
          <p:nvPr/>
        </p:nvSpPr>
        <p:spPr>
          <a:xfrm>
            <a:off x="4485333" y="3454641"/>
            <a:ext cx="1480523" cy="2116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2025-yil 1-yanvar </a:t>
            </a:r>
            <a:r>
              <a:rPr lang="en-US" sz="800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holatiga</a:t>
            </a:r>
            <a:endParaRPr lang="ru-RU" sz="800" i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B3A004ED-90A9-B461-D581-7F80F8B2A9ED}"/>
              </a:ext>
            </a:extLst>
          </p:cNvPr>
          <p:cNvSpPr/>
          <p:nvPr/>
        </p:nvSpPr>
        <p:spPr>
          <a:xfrm>
            <a:off x="82784" y="2538789"/>
            <a:ext cx="4491801" cy="281028"/>
          </a:xfrm>
          <a:prstGeom prst="roundRect">
            <a:avLst/>
          </a:prstGeom>
          <a:solidFill>
            <a:schemeClr val="accent5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Заголовок 6">
            <a:extLst>
              <a:ext uri="{FF2B5EF4-FFF2-40B4-BE49-F238E27FC236}">
                <a16:creationId xmlns:a16="http://schemas.microsoft.com/office/drawing/2014/main" xmlns="" id="{743D2153-ED80-747C-456C-CCAB06EE8A69}"/>
              </a:ext>
            </a:extLst>
          </p:cNvPr>
          <p:cNvSpPr txBox="1">
            <a:spLocks/>
          </p:cNvSpPr>
          <p:nvPr/>
        </p:nvSpPr>
        <p:spPr>
          <a:xfrm>
            <a:off x="252149" y="2562413"/>
            <a:ext cx="3348087" cy="2516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Uy </a:t>
            </a:r>
            <a:r>
              <a:rPr lang="en-US" sz="12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xo‘jaliklar</a:t>
            </a:r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soni</a:t>
            </a:r>
            <a:endParaRPr lang="ru-RU" sz="1200" i="1" dirty="0"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xmlns="" id="{4F3A4AD8-A90C-7C46-9CC4-EE4DBC82F14F}"/>
              </a:ext>
            </a:extLst>
          </p:cNvPr>
          <p:cNvSpPr/>
          <p:nvPr/>
        </p:nvSpPr>
        <p:spPr>
          <a:xfrm>
            <a:off x="4686689" y="2544696"/>
            <a:ext cx="1299171" cy="276918"/>
          </a:xfrm>
          <a:prstGeom prst="roundRect">
            <a:avLst/>
          </a:prstGeom>
          <a:solidFill>
            <a:schemeClr val="accent5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4" name="Заголовок 6">
            <a:extLst>
              <a:ext uri="{FF2B5EF4-FFF2-40B4-BE49-F238E27FC236}">
                <a16:creationId xmlns:a16="http://schemas.microsoft.com/office/drawing/2014/main" xmlns="" id="{53964128-A6DB-6E58-176A-3126C4239A82}"/>
              </a:ext>
            </a:extLst>
          </p:cNvPr>
          <p:cNvSpPr txBox="1">
            <a:spLocks/>
          </p:cNvSpPr>
          <p:nvPr/>
        </p:nvSpPr>
        <p:spPr>
          <a:xfrm>
            <a:off x="4718845" y="2587325"/>
            <a:ext cx="1232028" cy="2469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z-Cyrl-UZ" sz="1500" b="1" smtClean="0">
                <a:solidFill>
                  <a:srgbClr val="FF0000"/>
                </a:solidFill>
                <a:latin typeface="Bahnschrift SemiBold" panose="020B0502040204020203" pitchFamily="34" charset="0"/>
                <a:cs typeface="Times New Roman" panose="02020603050405020304" pitchFamily="18" charset="0"/>
              </a:rPr>
              <a:t>-</a:t>
            </a:r>
            <a:endParaRPr lang="ru-RU" sz="1500" b="1" dirty="0">
              <a:solidFill>
                <a:srgbClr val="FF0000"/>
              </a:solidFill>
              <a:latin typeface="Bahnschrift SemiBol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xmlns="" id="{2768968F-3316-A37F-7F6E-3875A002A770}"/>
              </a:ext>
            </a:extLst>
          </p:cNvPr>
          <p:cNvSpPr/>
          <p:nvPr/>
        </p:nvSpPr>
        <p:spPr>
          <a:xfrm>
            <a:off x="82474" y="2901052"/>
            <a:ext cx="4491801" cy="281028"/>
          </a:xfrm>
          <a:prstGeom prst="roundRect">
            <a:avLst/>
          </a:prstGeom>
          <a:solidFill>
            <a:schemeClr val="accent5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Заголовок 6">
            <a:extLst>
              <a:ext uri="{FF2B5EF4-FFF2-40B4-BE49-F238E27FC236}">
                <a16:creationId xmlns:a16="http://schemas.microsoft.com/office/drawing/2014/main" xmlns="" id="{0C8110D8-71A5-C94D-2178-80A7C08EE598}"/>
              </a:ext>
            </a:extLst>
          </p:cNvPr>
          <p:cNvSpPr txBox="1">
            <a:spLocks/>
          </p:cNvSpPr>
          <p:nvPr/>
        </p:nvSpPr>
        <p:spPr>
          <a:xfrm>
            <a:off x="251839" y="2924676"/>
            <a:ext cx="3348087" cy="2516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Oilalar</a:t>
            </a:r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soni</a:t>
            </a:r>
            <a:endParaRPr lang="ru-RU"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Прямоугольник: скругленные углы 27">
            <a:extLst>
              <a:ext uri="{FF2B5EF4-FFF2-40B4-BE49-F238E27FC236}">
                <a16:creationId xmlns:a16="http://schemas.microsoft.com/office/drawing/2014/main" xmlns="" id="{889A1852-EA7D-8227-C840-EDF2EEF66AEE}"/>
              </a:ext>
            </a:extLst>
          </p:cNvPr>
          <p:cNvSpPr/>
          <p:nvPr/>
        </p:nvSpPr>
        <p:spPr>
          <a:xfrm>
            <a:off x="4686379" y="2906959"/>
            <a:ext cx="1299171" cy="276918"/>
          </a:xfrm>
          <a:prstGeom prst="roundRect">
            <a:avLst/>
          </a:prstGeom>
          <a:solidFill>
            <a:srgbClr val="66FF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9" name="Заголовок 6">
            <a:extLst>
              <a:ext uri="{FF2B5EF4-FFF2-40B4-BE49-F238E27FC236}">
                <a16:creationId xmlns:a16="http://schemas.microsoft.com/office/drawing/2014/main" xmlns="" id="{366610D6-5A7B-6304-48EE-A0407438CEB0}"/>
              </a:ext>
            </a:extLst>
          </p:cNvPr>
          <p:cNvSpPr txBox="1">
            <a:spLocks/>
          </p:cNvSpPr>
          <p:nvPr/>
        </p:nvSpPr>
        <p:spPr>
          <a:xfrm>
            <a:off x="4718535" y="2949588"/>
            <a:ext cx="1232028" cy="2469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b="1" dirty="0" smtClean="0">
                <a:latin typeface="Bahnschrift SemiBold" panose="020B0502040204020203" pitchFamily="34" charset="0"/>
                <a:cs typeface="Times New Roman" panose="02020603050405020304" pitchFamily="18" charset="0"/>
              </a:rPr>
              <a:t>69 266</a:t>
            </a:r>
            <a:endParaRPr lang="ru-RU" sz="1500" b="1" dirty="0">
              <a:latin typeface="Bahnschrift SemiBol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: скругленные углы 29">
            <a:extLst>
              <a:ext uri="{FF2B5EF4-FFF2-40B4-BE49-F238E27FC236}">
                <a16:creationId xmlns:a16="http://schemas.microsoft.com/office/drawing/2014/main" xmlns="" id="{D10949FC-D1C0-2FB4-82DF-05A3FFAFF897}"/>
              </a:ext>
            </a:extLst>
          </p:cNvPr>
          <p:cNvSpPr/>
          <p:nvPr/>
        </p:nvSpPr>
        <p:spPr>
          <a:xfrm>
            <a:off x="89890" y="2174052"/>
            <a:ext cx="4491801" cy="281028"/>
          </a:xfrm>
          <a:prstGeom prst="roundRect">
            <a:avLst/>
          </a:prstGeom>
          <a:solidFill>
            <a:schemeClr val="accent5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1" name="Заголовок 6">
            <a:extLst>
              <a:ext uri="{FF2B5EF4-FFF2-40B4-BE49-F238E27FC236}">
                <a16:creationId xmlns:a16="http://schemas.microsoft.com/office/drawing/2014/main" xmlns="" id="{522F80BD-0E0F-D882-F643-F3B33B193F6C}"/>
              </a:ext>
            </a:extLst>
          </p:cNvPr>
          <p:cNvSpPr txBox="1">
            <a:spLocks/>
          </p:cNvSpPr>
          <p:nvPr/>
        </p:nvSpPr>
        <p:spPr>
          <a:xfrm>
            <a:off x="259255" y="2197676"/>
            <a:ext cx="3348087" cy="2516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2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Mahallalar</a:t>
            </a:r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soni</a:t>
            </a:r>
            <a:endParaRPr lang="ru-RU"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48" name="Прямоугольник: скругленные углы 447">
            <a:extLst>
              <a:ext uri="{FF2B5EF4-FFF2-40B4-BE49-F238E27FC236}">
                <a16:creationId xmlns:a16="http://schemas.microsoft.com/office/drawing/2014/main" xmlns="" id="{4850F664-5AB8-3103-B8B5-3593749BDBB5}"/>
              </a:ext>
            </a:extLst>
          </p:cNvPr>
          <p:cNvSpPr/>
          <p:nvPr/>
        </p:nvSpPr>
        <p:spPr>
          <a:xfrm>
            <a:off x="4693795" y="2179959"/>
            <a:ext cx="1299171" cy="276918"/>
          </a:xfrm>
          <a:prstGeom prst="roundRect">
            <a:avLst/>
          </a:prstGeom>
          <a:solidFill>
            <a:srgbClr val="66FF3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49" name="Заголовок 6">
            <a:extLst>
              <a:ext uri="{FF2B5EF4-FFF2-40B4-BE49-F238E27FC236}">
                <a16:creationId xmlns:a16="http://schemas.microsoft.com/office/drawing/2014/main" xmlns="" id="{134CD0E6-19BA-C0CB-ED36-FCD3105DECF7}"/>
              </a:ext>
            </a:extLst>
          </p:cNvPr>
          <p:cNvSpPr txBox="1">
            <a:spLocks/>
          </p:cNvSpPr>
          <p:nvPr/>
        </p:nvSpPr>
        <p:spPr>
          <a:xfrm>
            <a:off x="4725951" y="2222588"/>
            <a:ext cx="1232028" cy="2469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b="1" dirty="0" smtClean="0">
                <a:latin typeface="Bahnschrift SemiBold" panose="020B0502040204020203" pitchFamily="34" charset="0"/>
                <a:cs typeface="Times New Roman" panose="02020603050405020304" pitchFamily="18" charset="0"/>
              </a:rPr>
              <a:t>69</a:t>
            </a:r>
            <a:endParaRPr lang="ru-RU" sz="1500" b="1" dirty="0">
              <a:latin typeface="Bahnschrift SemiBol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460" name="Заголовок 6">
            <a:extLst>
              <a:ext uri="{FF2B5EF4-FFF2-40B4-BE49-F238E27FC236}">
                <a16:creationId xmlns:a16="http://schemas.microsoft.com/office/drawing/2014/main" xmlns="" id="{A7F530CF-0BCA-E136-97F7-2FDFB67336CB}"/>
              </a:ext>
            </a:extLst>
          </p:cNvPr>
          <p:cNvSpPr txBox="1">
            <a:spLocks/>
          </p:cNvSpPr>
          <p:nvPr/>
        </p:nvSpPr>
        <p:spPr>
          <a:xfrm rot="16200000">
            <a:off x="18227" y="4030265"/>
            <a:ext cx="798829" cy="2343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ming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kishi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61" name="Заголовок 6">
            <a:extLst>
              <a:ext uri="{FF2B5EF4-FFF2-40B4-BE49-F238E27FC236}">
                <a16:creationId xmlns:a16="http://schemas.microsoft.com/office/drawing/2014/main" xmlns="" id="{6AF79EED-FDA1-79CD-C362-F8176F93FE84}"/>
              </a:ext>
            </a:extLst>
          </p:cNvPr>
          <p:cNvSpPr txBox="1">
            <a:spLocks/>
          </p:cNvSpPr>
          <p:nvPr/>
        </p:nvSpPr>
        <p:spPr>
          <a:xfrm rot="16200000">
            <a:off x="106133" y="4832748"/>
            <a:ext cx="620379" cy="2343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kishida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63" name="Заголовок 6">
            <a:extLst>
              <a:ext uri="{FF2B5EF4-FFF2-40B4-BE49-F238E27FC236}">
                <a16:creationId xmlns:a16="http://schemas.microsoft.com/office/drawing/2014/main" xmlns="" id="{E802E03A-AC3C-ACDB-6EDC-2F33A34B9759}"/>
              </a:ext>
            </a:extLst>
          </p:cNvPr>
          <p:cNvSpPr txBox="1">
            <a:spLocks/>
          </p:cNvSpPr>
          <p:nvPr/>
        </p:nvSpPr>
        <p:spPr>
          <a:xfrm rot="16200000">
            <a:off x="87160" y="5613698"/>
            <a:ext cx="611261" cy="2343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kishida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64" name="Заголовок 6">
            <a:extLst>
              <a:ext uri="{FF2B5EF4-FFF2-40B4-BE49-F238E27FC236}">
                <a16:creationId xmlns:a16="http://schemas.microsoft.com/office/drawing/2014/main" xmlns="" id="{0BCDEA60-CA43-40F2-CE74-63E25C6CCBDD}"/>
              </a:ext>
            </a:extLst>
          </p:cNvPr>
          <p:cNvSpPr txBox="1">
            <a:spLocks/>
          </p:cNvSpPr>
          <p:nvPr/>
        </p:nvSpPr>
        <p:spPr>
          <a:xfrm rot="16200000">
            <a:off x="126301" y="6310846"/>
            <a:ext cx="578674" cy="2343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100" dirty="0" err="1">
                <a:solidFill>
                  <a:schemeClr val="accent5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kishida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Заголовок 6">
            <a:extLst>
              <a:ext uri="{FF2B5EF4-FFF2-40B4-BE49-F238E27FC236}">
                <a16:creationId xmlns:a16="http://schemas.microsoft.com/office/drawing/2014/main" xmlns="" id="{A049EF4D-5B4F-DD97-42B1-4EA050FCD59C}"/>
              </a:ext>
            </a:extLst>
          </p:cNvPr>
          <p:cNvSpPr txBox="1">
            <a:spLocks/>
          </p:cNvSpPr>
          <p:nvPr/>
        </p:nvSpPr>
        <p:spPr>
          <a:xfrm>
            <a:off x="10731481" y="6293435"/>
            <a:ext cx="1480523" cy="2116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8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2025-yil 1-yanvar </a:t>
            </a:r>
            <a:r>
              <a:rPr lang="en-US" sz="800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holatiga</a:t>
            </a:r>
            <a:endParaRPr lang="ru-RU" sz="800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6">
            <a:extLst>
              <a:ext uri="{FF2B5EF4-FFF2-40B4-BE49-F238E27FC236}">
                <a16:creationId xmlns:a16="http://schemas.microsoft.com/office/drawing/2014/main" xmlns="" id="{8C34ACF2-B90B-643D-ACE4-B19A8629EEBE}"/>
              </a:ext>
            </a:extLst>
          </p:cNvPr>
          <p:cNvSpPr txBox="1">
            <a:spLocks/>
          </p:cNvSpPr>
          <p:nvPr/>
        </p:nvSpPr>
        <p:spPr>
          <a:xfrm>
            <a:off x="10711684" y="5683306"/>
            <a:ext cx="1480523" cy="2116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2025-yil 1-yanvar </a:t>
            </a:r>
            <a:r>
              <a:rPr lang="en-US" sz="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holatiga</a:t>
            </a:r>
            <a:endParaRPr lang="ru-RU" sz="8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669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xmlns="" id="{8AAC6A8D-DDFF-8A45-D872-432AE82E503B}"/>
              </a:ext>
            </a:extLst>
          </p:cNvPr>
          <p:cNvSpPr/>
          <p:nvPr/>
        </p:nvSpPr>
        <p:spPr>
          <a:xfrm>
            <a:off x="6199024" y="5696290"/>
            <a:ext cx="2542688" cy="1090261"/>
          </a:xfrm>
          <a:prstGeom prst="roundRect">
            <a:avLst/>
          </a:prstGeom>
          <a:solidFill>
            <a:srgbClr val="0EA6B6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xmlns="" id="{74CD96C8-BBAD-670B-0563-1E9742283329}"/>
              </a:ext>
            </a:extLst>
          </p:cNvPr>
          <p:cNvSpPr/>
          <p:nvPr/>
        </p:nvSpPr>
        <p:spPr>
          <a:xfrm>
            <a:off x="8844733" y="5694159"/>
            <a:ext cx="860356" cy="1090261"/>
          </a:xfrm>
          <a:prstGeom prst="roundRect">
            <a:avLst/>
          </a:prstGeom>
          <a:solidFill>
            <a:srgbClr val="0EA6B6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xmlns="" id="{16DB8592-02AB-181E-BB67-87B816C7EC05}"/>
              </a:ext>
            </a:extLst>
          </p:cNvPr>
          <p:cNvSpPr/>
          <p:nvPr/>
        </p:nvSpPr>
        <p:spPr>
          <a:xfrm>
            <a:off x="10840356" y="5767739"/>
            <a:ext cx="860356" cy="1090261"/>
          </a:xfrm>
          <a:prstGeom prst="roundRect">
            <a:avLst/>
          </a:prstGeom>
          <a:solidFill>
            <a:srgbClr val="0EA6B6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xmlns="" id="{9F74B68E-EDBB-E57E-59E8-BC018AF9B8E9}"/>
              </a:ext>
            </a:extLst>
          </p:cNvPr>
          <p:cNvSpPr/>
          <p:nvPr/>
        </p:nvSpPr>
        <p:spPr>
          <a:xfrm>
            <a:off x="9828257" y="5767739"/>
            <a:ext cx="860356" cy="1090261"/>
          </a:xfrm>
          <a:prstGeom prst="roundRect">
            <a:avLst/>
          </a:prstGeom>
          <a:solidFill>
            <a:srgbClr val="0EA6B6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DF8255E9-DA09-A43C-AA8A-8A17DC694780}"/>
              </a:ext>
            </a:extLst>
          </p:cNvPr>
          <p:cNvSpPr/>
          <p:nvPr/>
        </p:nvSpPr>
        <p:spPr>
          <a:xfrm>
            <a:off x="85719" y="3156933"/>
            <a:ext cx="5912240" cy="539393"/>
          </a:xfrm>
          <a:prstGeom prst="round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18" name="Прямоугольник 217">
            <a:extLst>
              <a:ext uri="{FF2B5EF4-FFF2-40B4-BE49-F238E27FC236}">
                <a16:creationId xmlns:a16="http://schemas.microsoft.com/office/drawing/2014/main" xmlns="" id="{73B6F93C-94E3-D6FE-2339-ED8AD0484A0A}"/>
              </a:ext>
            </a:extLst>
          </p:cNvPr>
          <p:cNvSpPr/>
          <p:nvPr/>
        </p:nvSpPr>
        <p:spPr>
          <a:xfrm>
            <a:off x="87018" y="0"/>
            <a:ext cx="5912240" cy="69069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xmlns="" id="{4C222544-FAC7-269A-1FFA-19B4F29D929B}"/>
              </a:ext>
            </a:extLst>
          </p:cNvPr>
          <p:cNvCxnSpPr/>
          <p:nvPr/>
        </p:nvCxnSpPr>
        <p:spPr>
          <a:xfrm>
            <a:off x="6096000" y="-36386"/>
            <a:ext cx="0" cy="68943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оловок 6">
            <a:extLst>
              <a:ext uri="{FF2B5EF4-FFF2-40B4-BE49-F238E27FC236}">
                <a16:creationId xmlns:a16="http://schemas.microsoft.com/office/drawing/2014/main" xmlns="" id="{E6484E7B-0578-D2CE-6D7E-8555C405F3EF}"/>
              </a:ext>
            </a:extLst>
          </p:cNvPr>
          <p:cNvSpPr txBox="1">
            <a:spLocks/>
          </p:cNvSpPr>
          <p:nvPr/>
        </p:nvSpPr>
        <p:spPr>
          <a:xfrm>
            <a:off x="56178" y="87013"/>
            <a:ext cx="5983646" cy="62736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Kattaqo‘rg‘on</a:t>
            </a:r>
            <a:r>
              <a:rPr lang="en-US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tumanining</a:t>
            </a:r>
            <a:r>
              <a:rPr 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Arial Rounded MT Bold" panose="020F0704030504030204" pitchFamily="34" charset="0"/>
              </a:rPr>
              <a:t>Ijtimoiy</a:t>
            </a:r>
            <a:r>
              <a:rPr 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ko‘rsatkichlari</a:t>
            </a:r>
            <a:endParaRPr lang="ru-RU" sz="2000" b="1" dirty="0">
              <a:solidFill>
                <a:schemeClr val="bg1"/>
              </a:solidFill>
              <a:latin typeface="Aptos Narrow" panose="020B0004020202020204" pitchFamily="34" charset="0"/>
            </a:endParaRPr>
          </a:p>
        </p:txBody>
      </p:sp>
      <p:sp>
        <p:nvSpPr>
          <p:cNvPr id="219" name="Прямоугольник: скругленные углы 218">
            <a:extLst>
              <a:ext uri="{FF2B5EF4-FFF2-40B4-BE49-F238E27FC236}">
                <a16:creationId xmlns:a16="http://schemas.microsoft.com/office/drawing/2014/main" xmlns="" id="{12211B73-C5B0-68A4-16B2-89CA9E1CD613}"/>
              </a:ext>
            </a:extLst>
          </p:cNvPr>
          <p:cNvSpPr/>
          <p:nvPr/>
        </p:nvSpPr>
        <p:spPr>
          <a:xfrm>
            <a:off x="87017" y="765943"/>
            <a:ext cx="5905943" cy="2299466"/>
          </a:xfrm>
          <a:prstGeom prst="roundRect">
            <a:avLst/>
          </a:prstGeom>
          <a:gradFill>
            <a:gsLst>
              <a:gs pos="0">
                <a:schemeClr val="accent4">
                  <a:lumMod val="110000"/>
                  <a:satMod val="105000"/>
                  <a:tint val="67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20" name="Заголовок 6">
            <a:extLst>
              <a:ext uri="{FF2B5EF4-FFF2-40B4-BE49-F238E27FC236}">
                <a16:creationId xmlns:a16="http://schemas.microsoft.com/office/drawing/2014/main" xmlns="" id="{40AB3738-32D4-0BC3-CA81-6C8266174686}"/>
              </a:ext>
            </a:extLst>
          </p:cNvPr>
          <p:cNvSpPr txBox="1">
            <a:spLocks/>
          </p:cNvSpPr>
          <p:nvPr/>
        </p:nvSpPr>
        <p:spPr>
          <a:xfrm>
            <a:off x="249691" y="891814"/>
            <a:ext cx="2750684" cy="2687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dirty="0" err="1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Maktablar</a:t>
            </a:r>
            <a:r>
              <a:rPr lang="en-US" sz="1400" dirty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soni</a:t>
            </a:r>
            <a:endParaRPr lang="ru-RU" sz="1400" dirty="0">
              <a:solidFill>
                <a:schemeClr val="accent4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23" name="Заголовок 6">
            <a:extLst>
              <a:ext uri="{FF2B5EF4-FFF2-40B4-BE49-F238E27FC236}">
                <a16:creationId xmlns:a16="http://schemas.microsoft.com/office/drawing/2014/main" xmlns="" id="{F74A82FE-65A8-9C59-2977-5F1BEED90310}"/>
              </a:ext>
            </a:extLst>
          </p:cNvPr>
          <p:cNvSpPr txBox="1">
            <a:spLocks/>
          </p:cNvSpPr>
          <p:nvPr/>
        </p:nvSpPr>
        <p:spPr>
          <a:xfrm>
            <a:off x="4631265" y="900987"/>
            <a:ext cx="1097431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109</a:t>
            </a:r>
            <a:endParaRPr lang="ru-RU" sz="1500" dirty="0">
              <a:solidFill>
                <a:schemeClr val="accent4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357" name="Прямоугольник: скругленные углы 356">
            <a:extLst>
              <a:ext uri="{FF2B5EF4-FFF2-40B4-BE49-F238E27FC236}">
                <a16:creationId xmlns:a16="http://schemas.microsoft.com/office/drawing/2014/main" xmlns="" id="{27524A33-2E37-36E5-DCC9-919E69C4B22B}"/>
              </a:ext>
            </a:extLst>
          </p:cNvPr>
          <p:cNvSpPr/>
          <p:nvPr/>
        </p:nvSpPr>
        <p:spPr>
          <a:xfrm>
            <a:off x="87018" y="3757878"/>
            <a:ext cx="5905946" cy="3028673"/>
          </a:xfrm>
          <a:prstGeom prst="roundRect">
            <a:avLst/>
          </a:prstGeom>
          <a:solidFill>
            <a:schemeClr val="accent6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58" name="Заголовок 6">
            <a:extLst>
              <a:ext uri="{FF2B5EF4-FFF2-40B4-BE49-F238E27FC236}">
                <a16:creationId xmlns:a16="http://schemas.microsoft.com/office/drawing/2014/main" xmlns="" id="{5A91CCCB-6279-F1D2-3AE0-0722668F6ADD}"/>
              </a:ext>
            </a:extLst>
          </p:cNvPr>
          <p:cNvSpPr txBox="1">
            <a:spLocks/>
          </p:cNvSpPr>
          <p:nvPr/>
        </p:nvSpPr>
        <p:spPr>
          <a:xfrm>
            <a:off x="261050" y="1598551"/>
            <a:ext cx="2750684" cy="2737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dirty="0" err="1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Madaniyat</a:t>
            </a:r>
            <a:r>
              <a:rPr lang="en-US" sz="1400" dirty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markazlari</a:t>
            </a:r>
            <a:r>
              <a:rPr lang="en-US" sz="1400" dirty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soni</a:t>
            </a:r>
            <a:endParaRPr lang="ru-RU" sz="1400" dirty="0">
              <a:solidFill>
                <a:schemeClr val="accent4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59" name="Заголовок 6">
            <a:extLst>
              <a:ext uri="{FF2B5EF4-FFF2-40B4-BE49-F238E27FC236}">
                <a16:creationId xmlns:a16="http://schemas.microsoft.com/office/drawing/2014/main" xmlns="" id="{986232EA-6097-6F6A-455D-75A69BF64D93}"/>
              </a:ext>
            </a:extLst>
          </p:cNvPr>
          <p:cNvSpPr txBox="1">
            <a:spLocks/>
          </p:cNvSpPr>
          <p:nvPr/>
        </p:nvSpPr>
        <p:spPr>
          <a:xfrm>
            <a:off x="4642624" y="1635271"/>
            <a:ext cx="1097431" cy="26623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uz-Cyrl-UZ" sz="150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9</a:t>
            </a:r>
            <a:endParaRPr lang="ru-RU" sz="1500" dirty="0">
              <a:solidFill>
                <a:schemeClr val="accent4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398" name="Заголовок 6">
            <a:extLst>
              <a:ext uri="{FF2B5EF4-FFF2-40B4-BE49-F238E27FC236}">
                <a16:creationId xmlns:a16="http://schemas.microsoft.com/office/drawing/2014/main" xmlns="" id="{98FA1A69-3E70-6519-5362-06ED89E7A1AB}"/>
              </a:ext>
            </a:extLst>
          </p:cNvPr>
          <p:cNvSpPr txBox="1">
            <a:spLocks/>
          </p:cNvSpPr>
          <p:nvPr/>
        </p:nvSpPr>
        <p:spPr>
          <a:xfrm>
            <a:off x="248723" y="1112608"/>
            <a:ext cx="2750684" cy="2662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dirty="0" err="1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Bog‘chalar</a:t>
            </a:r>
            <a:r>
              <a:rPr lang="en-US" sz="1400" dirty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soni</a:t>
            </a:r>
            <a:endParaRPr lang="ru-RU" sz="1400" dirty="0">
              <a:solidFill>
                <a:schemeClr val="accent4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99" name="Заголовок 6">
            <a:extLst>
              <a:ext uri="{FF2B5EF4-FFF2-40B4-BE49-F238E27FC236}">
                <a16:creationId xmlns:a16="http://schemas.microsoft.com/office/drawing/2014/main" xmlns="" id="{B5847CC7-F255-268F-AADD-640AC7E922AA}"/>
              </a:ext>
            </a:extLst>
          </p:cNvPr>
          <p:cNvSpPr txBox="1">
            <a:spLocks/>
          </p:cNvSpPr>
          <p:nvPr/>
        </p:nvSpPr>
        <p:spPr>
          <a:xfrm>
            <a:off x="4630297" y="1143887"/>
            <a:ext cx="1097431" cy="2520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81</a:t>
            </a:r>
            <a:endParaRPr lang="ru-RU" sz="1500" dirty="0">
              <a:solidFill>
                <a:schemeClr val="accent4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00" name="Заголовок 6">
            <a:extLst>
              <a:ext uri="{FF2B5EF4-FFF2-40B4-BE49-F238E27FC236}">
                <a16:creationId xmlns:a16="http://schemas.microsoft.com/office/drawing/2014/main" xmlns="" id="{FFDC2169-7C4E-CAEC-5CF3-BD6E67176044}"/>
              </a:ext>
            </a:extLst>
          </p:cNvPr>
          <p:cNvSpPr txBox="1">
            <a:spLocks/>
          </p:cNvSpPr>
          <p:nvPr/>
        </p:nvSpPr>
        <p:spPr>
          <a:xfrm>
            <a:off x="249235" y="1349387"/>
            <a:ext cx="3099628" cy="2662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dirty="0" err="1" smtClean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Inst</a:t>
            </a:r>
            <a:r>
              <a:rPr lang="uz-Latn-UZ" sz="1400" dirty="0" smtClean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tut</a:t>
            </a:r>
            <a:r>
              <a:rPr lang="uz-Cyrl-UZ" sz="1400" dirty="0" smtClean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va</a:t>
            </a:r>
            <a:r>
              <a:rPr lang="en-US" sz="1400" dirty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uz-Latn-UZ" sz="1400" dirty="0" err="1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lang="en-US" sz="1400" dirty="0" err="1" smtClean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niversitetlar</a:t>
            </a:r>
            <a:r>
              <a:rPr lang="uz-Cyrl-UZ" sz="1400" dirty="0" smtClean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soni</a:t>
            </a:r>
            <a:endParaRPr lang="ru-RU" sz="1400" dirty="0">
              <a:solidFill>
                <a:schemeClr val="accent4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01" name="Заголовок 6">
            <a:extLst>
              <a:ext uri="{FF2B5EF4-FFF2-40B4-BE49-F238E27FC236}">
                <a16:creationId xmlns:a16="http://schemas.microsoft.com/office/drawing/2014/main" xmlns="" id="{925AD396-FC17-DF8E-5FC8-1DB3CF7953BA}"/>
              </a:ext>
            </a:extLst>
          </p:cNvPr>
          <p:cNvSpPr txBox="1">
            <a:spLocks/>
          </p:cNvSpPr>
          <p:nvPr/>
        </p:nvSpPr>
        <p:spPr>
          <a:xfrm>
            <a:off x="4630809" y="1336360"/>
            <a:ext cx="1097431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dirty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-</a:t>
            </a:r>
            <a:endParaRPr lang="ru-RU" sz="1500" dirty="0">
              <a:solidFill>
                <a:schemeClr val="accent4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02" name="Заголовок 6">
            <a:extLst>
              <a:ext uri="{FF2B5EF4-FFF2-40B4-BE49-F238E27FC236}">
                <a16:creationId xmlns:a16="http://schemas.microsoft.com/office/drawing/2014/main" xmlns="" id="{FC889D6F-2437-E0F9-D7B0-53D870DEAB9D}"/>
              </a:ext>
            </a:extLst>
          </p:cNvPr>
          <p:cNvSpPr txBox="1">
            <a:spLocks/>
          </p:cNvSpPr>
          <p:nvPr/>
        </p:nvSpPr>
        <p:spPr>
          <a:xfrm>
            <a:off x="239468" y="2093544"/>
            <a:ext cx="3602189" cy="2551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dirty="0" err="1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O‘rtacha</a:t>
            </a:r>
            <a:r>
              <a:rPr lang="en-US" sz="1400" dirty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ish</a:t>
            </a:r>
            <a:r>
              <a:rPr lang="en-US" sz="1400" dirty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haqi</a:t>
            </a:r>
            <a:r>
              <a:rPr lang="en-US" sz="1400" dirty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en-US" sz="1200" dirty="0" err="1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ming</a:t>
            </a:r>
            <a:r>
              <a:rPr lang="en-US" sz="1200" dirty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so‘m</a:t>
            </a:r>
            <a:endParaRPr lang="ru-RU" sz="1200" dirty="0">
              <a:solidFill>
                <a:schemeClr val="accent4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03" name="Заголовок 6">
            <a:extLst>
              <a:ext uri="{FF2B5EF4-FFF2-40B4-BE49-F238E27FC236}">
                <a16:creationId xmlns:a16="http://schemas.microsoft.com/office/drawing/2014/main" xmlns="" id="{3D3ABC1D-AB0A-A02E-B445-BB1BC3305334}"/>
              </a:ext>
            </a:extLst>
          </p:cNvPr>
          <p:cNvSpPr txBox="1">
            <a:spLocks/>
          </p:cNvSpPr>
          <p:nvPr/>
        </p:nvSpPr>
        <p:spPr>
          <a:xfrm>
            <a:off x="4631321" y="2131480"/>
            <a:ext cx="1097431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i="1" dirty="0" smtClean="0">
                <a:latin typeface="Bahnschrift SemiBold" panose="020B0502040204020203" pitchFamily="34" charset="0"/>
                <a:cs typeface="Calibri Light" panose="020F0302020204030204" pitchFamily="34" charset="0"/>
              </a:rPr>
              <a:t>3 212,3</a:t>
            </a:r>
            <a:endParaRPr lang="ru-RU" sz="1500" i="1" dirty="0"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04" name="Заголовок 6">
            <a:extLst>
              <a:ext uri="{FF2B5EF4-FFF2-40B4-BE49-F238E27FC236}">
                <a16:creationId xmlns:a16="http://schemas.microsoft.com/office/drawing/2014/main" xmlns="" id="{0CD30F04-BC15-7E64-E63D-2C2B3417B1BE}"/>
              </a:ext>
            </a:extLst>
          </p:cNvPr>
          <p:cNvSpPr txBox="1">
            <a:spLocks/>
          </p:cNvSpPr>
          <p:nvPr/>
        </p:nvSpPr>
        <p:spPr>
          <a:xfrm>
            <a:off x="523420" y="2328171"/>
            <a:ext cx="2750684" cy="2893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i="1" dirty="0" err="1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yuqori</a:t>
            </a:r>
            <a:r>
              <a:rPr lang="en-US" sz="1400" i="1" dirty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en-US" sz="1400" i="1" dirty="0" err="1" smtClean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sanoat</a:t>
            </a:r>
            <a:endParaRPr lang="ru-RU" sz="1400" i="1" dirty="0">
              <a:solidFill>
                <a:schemeClr val="accent4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05" name="Заголовок 6">
            <a:extLst>
              <a:ext uri="{FF2B5EF4-FFF2-40B4-BE49-F238E27FC236}">
                <a16:creationId xmlns:a16="http://schemas.microsoft.com/office/drawing/2014/main" xmlns="" id="{7B451A11-C82B-92B1-4B50-16E519CB514E}"/>
              </a:ext>
            </a:extLst>
          </p:cNvPr>
          <p:cNvSpPr txBox="1">
            <a:spLocks/>
          </p:cNvSpPr>
          <p:nvPr/>
        </p:nvSpPr>
        <p:spPr>
          <a:xfrm>
            <a:off x="4629913" y="2356274"/>
            <a:ext cx="1097431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i="1" dirty="0" smtClean="0">
                <a:latin typeface="Bahnschrift SemiBold" panose="020B0502040204020203" pitchFamily="34" charset="0"/>
                <a:cs typeface="Calibri Light" panose="020F0302020204030204" pitchFamily="34" charset="0"/>
              </a:rPr>
              <a:t>5 839,6</a:t>
            </a:r>
            <a:endParaRPr lang="ru-RU" sz="1500" i="1" dirty="0"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06" name="Заголовок 6">
            <a:extLst>
              <a:ext uri="{FF2B5EF4-FFF2-40B4-BE49-F238E27FC236}">
                <a16:creationId xmlns:a16="http://schemas.microsoft.com/office/drawing/2014/main" xmlns="" id="{34673D76-1124-81F5-5513-6E585C8EE4AB}"/>
              </a:ext>
            </a:extLst>
          </p:cNvPr>
          <p:cNvSpPr txBox="1">
            <a:spLocks/>
          </p:cNvSpPr>
          <p:nvPr/>
        </p:nvSpPr>
        <p:spPr>
          <a:xfrm>
            <a:off x="517103" y="2597105"/>
            <a:ext cx="3407916" cy="3430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i="1" dirty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past, </a:t>
            </a:r>
            <a:r>
              <a:rPr lang="en-US" sz="1400" i="1" dirty="0" err="1" smtClean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san’at,ko‘ngil</a:t>
            </a:r>
            <a:r>
              <a:rPr lang="en-US" sz="1400" i="1" dirty="0" smtClean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i="1" dirty="0" err="1" smtClean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ochish</a:t>
            </a:r>
            <a:r>
              <a:rPr lang="en-US" sz="1400" i="1" dirty="0" smtClean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i="1" dirty="0" err="1" smtClean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va</a:t>
            </a:r>
            <a:r>
              <a:rPr lang="en-US" sz="1400" i="1" dirty="0" smtClean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dam </a:t>
            </a:r>
            <a:r>
              <a:rPr lang="en-US" sz="1400" i="1" dirty="0" err="1" smtClean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olish</a:t>
            </a:r>
            <a:endParaRPr lang="ru-RU" sz="1400" i="1" dirty="0">
              <a:solidFill>
                <a:schemeClr val="accent4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07" name="Заголовок 6">
            <a:extLst>
              <a:ext uri="{FF2B5EF4-FFF2-40B4-BE49-F238E27FC236}">
                <a16:creationId xmlns:a16="http://schemas.microsoft.com/office/drawing/2014/main" xmlns="" id="{0C20A288-A0EF-9412-B1F9-7C21EBADA4D9}"/>
              </a:ext>
            </a:extLst>
          </p:cNvPr>
          <p:cNvSpPr txBox="1">
            <a:spLocks/>
          </p:cNvSpPr>
          <p:nvPr/>
        </p:nvSpPr>
        <p:spPr>
          <a:xfrm>
            <a:off x="4632345" y="2680526"/>
            <a:ext cx="1097431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i="1" smtClean="0">
                <a:latin typeface="Bahnschrift SemiBold" panose="020B0502040204020203" pitchFamily="34" charset="0"/>
                <a:cs typeface="Calibri Light" panose="020F0302020204030204" pitchFamily="34" charset="0"/>
              </a:rPr>
              <a:t>1 560,4</a:t>
            </a:r>
            <a:endParaRPr lang="ru-RU" sz="1500" i="1" dirty="0"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35" name="Заголовок 6">
            <a:extLst>
              <a:ext uri="{FF2B5EF4-FFF2-40B4-BE49-F238E27FC236}">
                <a16:creationId xmlns:a16="http://schemas.microsoft.com/office/drawing/2014/main" xmlns="" id="{64C04A11-88CD-721A-5897-35648D502172}"/>
              </a:ext>
            </a:extLst>
          </p:cNvPr>
          <p:cNvSpPr txBox="1">
            <a:spLocks/>
          </p:cNvSpPr>
          <p:nvPr/>
        </p:nvSpPr>
        <p:spPr>
          <a:xfrm>
            <a:off x="245298" y="3983434"/>
            <a:ext cx="4381133" cy="26780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Ro‘yxatdan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o‘tgan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korxonalar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36" name="Заголовок 6">
            <a:extLst>
              <a:ext uri="{FF2B5EF4-FFF2-40B4-BE49-F238E27FC236}">
                <a16:creationId xmlns:a16="http://schemas.microsoft.com/office/drawing/2014/main" xmlns="" id="{CB69EAB2-4127-DC40-E4FE-10C1FB638A3E}"/>
              </a:ext>
            </a:extLst>
          </p:cNvPr>
          <p:cNvSpPr txBox="1">
            <a:spLocks/>
          </p:cNvSpPr>
          <p:nvPr/>
        </p:nvSpPr>
        <p:spPr>
          <a:xfrm>
            <a:off x="4510851" y="3966402"/>
            <a:ext cx="1046572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 smtClean="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3 249 </a:t>
            </a:r>
            <a:r>
              <a:rPr lang="en-US" sz="1500" dirty="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ta</a:t>
            </a:r>
            <a:endParaRPr lang="ru-RU" sz="1500" dirty="0">
              <a:solidFill>
                <a:schemeClr val="accent6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37" name="Заголовок 6">
            <a:extLst>
              <a:ext uri="{FF2B5EF4-FFF2-40B4-BE49-F238E27FC236}">
                <a16:creationId xmlns:a16="http://schemas.microsoft.com/office/drawing/2014/main" xmlns="" id="{3B9C760D-30C1-0ADA-3D80-A997DFFE42BA}"/>
              </a:ext>
            </a:extLst>
          </p:cNvPr>
          <p:cNvSpPr txBox="1">
            <a:spLocks/>
          </p:cNvSpPr>
          <p:nvPr/>
        </p:nvSpPr>
        <p:spPr>
          <a:xfrm>
            <a:off x="247683" y="4211854"/>
            <a:ext cx="4382102" cy="2696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Faoliyat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ko‘rsatayotgan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38" name="Заголовок 6">
            <a:extLst>
              <a:ext uri="{FF2B5EF4-FFF2-40B4-BE49-F238E27FC236}">
                <a16:creationId xmlns:a16="http://schemas.microsoft.com/office/drawing/2014/main" xmlns="" id="{B7A42923-5B2C-ADC9-042A-11C49A0C5BBD}"/>
              </a:ext>
            </a:extLst>
          </p:cNvPr>
          <p:cNvSpPr txBox="1">
            <a:spLocks/>
          </p:cNvSpPr>
          <p:nvPr/>
        </p:nvSpPr>
        <p:spPr>
          <a:xfrm>
            <a:off x="4509371" y="4216675"/>
            <a:ext cx="1046572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 smtClean="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1 845 </a:t>
            </a:r>
            <a:r>
              <a:rPr lang="en-US" sz="1500" dirty="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ta</a:t>
            </a:r>
            <a:endParaRPr lang="ru-RU" sz="1500" dirty="0">
              <a:solidFill>
                <a:schemeClr val="accent6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39" name="Заголовок 6">
            <a:extLst>
              <a:ext uri="{FF2B5EF4-FFF2-40B4-BE49-F238E27FC236}">
                <a16:creationId xmlns:a16="http://schemas.microsoft.com/office/drawing/2014/main" xmlns="" id="{0F782BBA-D1AE-5134-0875-C9BFE3A99D3E}"/>
              </a:ext>
            </a:extLst>
          </p:cNvPr>
          <p:cNvSpPr txBox="1">
            <a:spLocks/>
          </p:cNvSpPr>
          <p:nvPr/>
        </p:nvSpPr>
        <p:spPr>
          <a:xfrm>
            <a:off x="247683" y="4466108"/>
            <a:ext cx="4382102" cy="2839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Yangi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tashkil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etilgan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40" name="Заголовок 6">
            <a:extLst>
              <a:ext uri="{FF2B5EF4-FFF2-40B4-BE49-F238E27FC236}">
                <a16:creationId xmlns:a16="http://schemas.microsoft.com/office/drawing/2014/main" xmlns="" id="{AE88FA9C-234E-9090-2A85-92176D38445F}"/>
              </a:ext>
            </a:extLst>
          </p:cNvPr>
          <p:cNvSpPr txBox="1">
            <a:spLocks/>
          </p:cNvSpPr>
          <p:nvPr/>
        </p:nvSpPr>
        <p:spPr>
          <a:xfrm>
            <a:off x="4509883" y="4469276"/>
            <a:ext cx="1046572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 smtClean="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399 </a:t>
            </a:r>
            <a:r>
              <a:rPr lang="en-US" sz="1500" dirty="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ta</a:t>
            </a:r>
            <a:endParaRPr lang="ru-RU" sz="1500" dirty="0">
              <a:solidFill>
                <a:schemeClr val="accent6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41" name="Заголовок 6">
            <a:extLst>
              <a:ext uri="{FF2B5EF4-FFF2-40B4-BE49-F238E27FC236}">
                <a16:creationId xmlns:a16="http://schemas.microsoft.com/office/drawing/2014/main" xmlns="" id="{9F1A31F7-F70B-E81F-B2E9-02CA1DF907C1}"/>
              </a:ext>
            </a:extLst>
          </p:cNvPr>
          <p:cNvSpPr txBox="1">
            <a:spLocks/>
          </p:cNvSpPr>
          <p:nvPr/>
        </p:nvSpPr>
        <p:spPr>
          <a:xfrm>
            <a:off x="250129" y="4741339"/>
            <a:ext cx="4382102" cy="2601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Notijorat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tashkilotalari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42" name="Заголовок 6">
            <a:extLst>
              <a:ext uri="{FF2B5EF4-FFF2-40B4-BE49-F238E27FC236}">
                <a16:creationId xmlns:a16="http://schemas.microsoft.com/office/drawing/2014/main" xmlns="" id="{9B7AB42F-E5FD-34FC-4E84-3E6F9F10FE62}"/>
              </a:ext>
            </a:extLst>
          </p:cNvPr>
          <p:cNvSpPr txBox="1">
            <a:spLocks/>
          </p:cNvSpPr>
          <p:nvPr/>
        </p:nvSpPr>
        <p:spPr>
          <a:xfrm>
            <a:off x="4510395" y="4719936"/>
            <a:ext cx="1046572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 smtClean="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349 </a:t>
            </a:r>
            <a:r>
              <a:rPr lang="en-US" sz="1500" dirty="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ta</a:t>
            </a:r>
            <a:endParaRPr lang="ru-RU" sz="1500" dirty="0">
              <a:solidFill>
                <a:schemeClr val="accent6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43" name="Заголовок 6">
            <a:extLst>
              <a:ext uri="{FF2B5EF4-FFF2-40B4-BE49-F238E27FC236}">
                <a16:creationId xmlns:a16="http://schemas.microsoft.com/office/drawing/2014/main" xmlns="" id="{C12206FA-7621-8C89-4BCE-4B2E5995E8E1}"/>
              </a:ext>
            </a:extLst>
          </p:cNvPr>
          <p:cNvSpPr txBox="1">
            <a:spLocks/>
          </p:cNvSpPr>
          <p:nvPr/>
        </p:nvSpPr>
        <p:spPr>
          <a:xfrm>
            <a:off x="248993" y="5001541"/>
            <a:ext cx="4382102" cy="23198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Tijorat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tashkilotlar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44" name="Заголовок 6">
            <a:extLst>
              <a:ext uri="{FF2B5EF4-FFF2-40B4-BE49-F238E27FC236}">
                <a16:creationId xmlns:a16="http://schemas.microsoft.com/office/drawing/2014/main" xmlns="" id="{F0FD6F6C-8189-4420-9C76-924FEF864DC7}"/>
              </a:ext>
            </a:extLst>
          </p:cNvPr>
          <p:cNvSpPr txBox="1">
            <a:spLocks/>
          </p:cNvSpPr>
          <p:nvPr/>
        </p:nvSpPr>
        <p:spPr>
          <a:xfrm>
            <a:off x="4510907" y="4950899"/>
            <a:ext cx="1046572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uz-Cyrl-UZ" sz="1500" dirty="0" smtClean="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1</a:t>
            </a:r>
            <a:r>
              <a:rPr lang="en-US" sz="1500" dirty="0" smtClean="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496 </a:t>
            </a:r>
            <a:r>
              <a:rPr lang="en-US" sz="1500" dirty="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ta</a:t>
            </a:r>
            <a:endParaRPr lang="ru-RU" sz="1500" dirty="0">
              <a:solidFill>
                <a:schemeClr val="accent6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45" name="Заголовок 6">
            <a:extLst>
              <a:ext uri="{FF2B5EF4-FFF2-40B4-BE49-F238E27FC236}">
                <a16:creationId xmlns:a16="http://schemas.microsoft.com/office/drawing/2014/main" xmlns="" id="{A04A48C6-77EF-43F1-6040-8CFB0AAEC185}"/>
              </a:ext>
            </a:extLst>
          </p:cNvPr>
          <p:cNvSpPr txBox="1">
            <a:spLocks/>
          </p:cNvSpPr>
          <p:nvPr/>
        </p:nvSpPr>
        <p:spPr>
          <a:xfrm>
            <a:off x="247683" y="5252221"/>
            <a:ext cx="4382102" cy="2158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Yirik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korxonalar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46" name="Заголовок 6">
            <a:extLst>
              <a:ext uri="{FF2B5EF4-FFF2-40B4-BE49-F238E27FC236}">
                <a16:creationId xmlns:a16="http://schemas.microsoft.com/office/drawing/2014/main" xmlns="" id="{E7986887-732C-40E0-8FB8-76606C736592}"/>
              </a:ext>
            </a:extLst>
          </p:cNvPr>
          <p:cNvSpPr txBox="1">
            <a:spLocks/>
          </p:cNvSpPr>
          <p:nvPr/>
        </p:nvSpPr>
        <p:spPr>
          <a:xfrm>
            <a:off x="4511419" y="5193328"/>
            <a:ext cx="1046572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uz-Cyrl-UZ" sz="1500" dirty="0" smtClean="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9</a:t>
            </a:r>
            <a:r>
              <a:rPr lang="en-US" sz="1500" dirty="0" smtClean="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</a:t>
            </a:r>
            <a:r>
              <a:rPr lang="en-US" sz="1500" dirty="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ta</a:t>
            </a:r>
            <a:endParaRPr lang="ru-RU" sz="1500" dirty="0">
              <a:solidFill>
                <a:schemeClr val="accent6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47" name="Заголовок 6">
            <a:extLst>
              <a:ext uri="{FF2B5EF4-FFF2-40B4-BE49-F238E27FC236}">
                <a16:creationId xmlns:a16="http://schemas.microsoft.com/office/drawing/2014/main" xmlns="" id="{A7E3A852-ACB3-1C54-B0E7-7751A7D010CC}"/>
              </a:ext>
            </a:extLst>
          </p:cNvPr>
          <p:cNvSpPr txBox="1">
            <a:spLocks/>
          </p:cNvSpPr>
          <p:nvPr/>
        </p:nvSpPr>
        <p:spPr>
          <a:xfrm>
            <a:off x="248993" y="5481413"/>
            <a:ext cx="4382102" cy="247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Kichik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biznes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sub’ektlari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48" name="Заголовок 6">
            <a:extLst>
              <a:ext uri="{FF2B5EF4-FFF2-40B4-BE49-F238E27FC236}">
                <a16:creationId xmlns:a16="http://schemas.microsoft.com/office/drawing/2014/main" xmlns="" id="{BFCD3DBA-605C-C797-5651-B184533E2A4B}"/>
              </a:ext>
            </a:extLst>
          </p:cNvPr>
          <p:cNvSpPr txBox="1">
            <a:spLocks/>
          </p:cNvSpPr>
          <p:nvPr/>
        </p:nvSpPr>
        <p:spPr>
          <a:xfrm>
            <a:off x="4511931" y="5456101"/>
            <a:ext cx="1046572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uz-Cyrl-UZ" sz="1500" dirty="0" smtClean="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1</a:t>
            </a:r>
            <a:r>
              <a:rPr lang="en-US" sz="1500" dirty="0" smtClean="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487 </a:t>
            </a:r>
            <a:r>
              <a:rPr lang="en-US" sz="1500" dirty="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ta</a:t>
            </a:r>
            <a:endParaRPr lang="ru-RU" sz="1500" dirty="0">
              <a:solidFill>
                <a:schemeClr val="accent6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49" name="Заголовок 6">
            <a:extLst>
              <a:ext uri="{FF2B5EF4-FFF2-40B4-BE49-F238E27FC236}">
                <a16:creationId xmlns:a16="http://schemas.microsoft.com/office/drawing/2014/main" xmlns="" id="{6CA6A585-E49E-E650-89FA-357C4D399C9E}"/>
              </a:ext>
            </a:extLst>
          </p:cNvPr>
          <p:cNvSpPr txBox="1">
            <a:spLocks/>
          </p:cNvSpPr>
          <p:nvPr/>
        </p:nvSpPr>
        <p:spPr>
          <a:xfrm>
            <a:off x="239468" y="5712032"/>
            <a:ext cx="4382102" cy="26249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Xorijiy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va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qo‘shma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korxonalar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50" name="Заголовок 6">
            <a:extLst>
              <a:ext uri="{FF2B5EF4-FFF2-40B4-BE49-F238E27FC236}">
                <a16:creationId xmlns:a16="http://schemas.microsoft.com/office/drawing/2014/main" xmlns="" id="{84227BE9-9C3B-2A1D-4B8F-17D5BB366CEA}"/>
              </a:ext>
            </a:extLst>
          </p:cNvPr>
          <p:cNvSpPr txBox="1">
            <a:spLocks/>
          </p:cNvSpPr>
          <p:nvPr/>
        </p:nvSpPr>
        <p:spPr>
          <a:xfrm>
            <a:off x="4512443" y="5696589"/>
            <a:ext cx="1046572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uz-Cyrl-UZ" sz="1500" dirty="0" smtClean="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1</a:t>
            </a:r>
            <a:r>
              <a:rPr lang="en-US" sz="1500" dirty="0" smtClean="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4 </a:t>
            </a:r>
            <a:r>
              <a:rPr lang="en-US" sz="1500" dirty="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ta</a:t>
            </a:r>
            <a:endParaRPr lang="ru-RU" sz="1500" dirty="0">
              <a:solidFill>
                <a:schemeClr val="accent6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51" name="Заголовок 6">
            <a:extLst>
              <a:ext uri="{FF2B5EF4-FFF2-40B4-BE49-F238E27FC236}">
                <a16:creationId xmlns:a16="http://schemas.microsoft.com/office/drawing/2014/main" xmlns="" id="{ED62290C-4F19-0448-2EC6-0E2644B4C9E1}"/>
              </a:ext>
            </a:extLst>
          </p:cNvPr>
          <p:cNvSpPr txBox="1">
            <a:spLocks/>
          </p:cNvSpPr>
          <p:nvPr/>
        </p:nvSpPr>
        <p:spPr>
          <a:xfrm>
            <a:off x="240993" y="5968440"/>
            <a:ext cx="4382102" cy="2779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Fermer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xo‘jaliklari</a:t>
            </a:r>
            <a:endParaRPr lang="ru-RU" sz="1400" i="1" dirty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52" name="Заголовок 6">
            <a:extLst>
              <a:ext uri="{FF2B5EF4-FFF2-40B4-BE49-F238E27FC236}">
                <a16:creationId xmlns:a16="http://schemas.microsoft.com/office/drawing/2014/main" xmlns="" id="{6BB2D16B-39D3-E2B6-768A-A1DE6DBC4C7C}"/>
              </a:ext>
            </a:extLst>
          </p:cNvPr>
          <p:cNvSpPr txBox="1">
            <a:spLocks/>
          </p:cNvSpPr>
          <p:nvPr/>
        </p:nvSpPr>
        <p:spPr>
          <a:xfrm>
            <a:off x="4512955" y="5984702"/>
            <a:ext cx="1046572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 smtClean="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1 044 </a:t>
            </a:r>
            <a:r>
              <a:rPr lang="en-US" sz="1500" dirty="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ta</a:t>
            </a:r>
            <a:endParaRPr lang="ru-RU" sz="1500" dirty="0">
              <a:solidFill>
                <a:schemeClr val="accent6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53" name="Заголовок 6">
            <a:extLst>
              <a:ext uri="{FF2B5EF4-FFF2-40B4-BE49-F238E27FC236}">
                <a16:creationId xmlns:a16="http://schemas.microsoft.com/office/drawing/2014/main" xmlns="" id="{139D166D-CEFF-BC60-9EF7-B30F3C11E9E1}"/>
              </a:ext>
            </a:extLst>
          </p:cNvPr>
          <p:cNvSpPr txBox="1">
            <a:spLocks/>
          </p:cNvSpPr>
          <p:nvPr/>
        </p:nvSpPr>
        <p:spPr>
          <a:xfrm>
            <a:off x="240993" y="6264214"/>
            <a:ext cx="4382102" cy="26249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Faoliyatsiz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korxonalar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i="1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(f/x </a:t>
            </a:r>
            <a:r>
              <a:rPr lang="en-US" sz="1400" i="1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va</a:t>
            </a:r>
            <a:r>
              <a:rPr lang="en-US" sz="1400" i="1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d/x </a:t>
            </a:r>
            <a:r>
              <a:rPr lang="en-US" sz="1400" i="1" dirty="0" err="1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siz</a:t>
            </a:r>
            <a:r>
              <a:rPr lang="en-US" sz="1400" i="1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)</a:t>
            </a:r>
            <a:endParaRPr lang="ru-RU" sz="1400" i="1" dirty="0">
              <a:solidFill>
                <a:schemeClr val="accent6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54" name="Заголовок 6">
            <a:extLst>
              <a:ext uri="{FF2B5EF4-FFF2-40B4-BE49-F238E27FC236}">
                <a16:creationId xmlns:a16="http://schemas.microsoft.com/office/drawing/2014/main" xmlns="" id="{ED668909-02A6-3458-F5CB-4CC582A08C8E}"/>
              </a:ext>
            </a:extLst>
          </p:cNvPr>
          <p:cNvSpPr txBox="1">
            <a:spLocks/>
          </p:cNvSpPr>
          <p:nvPr/>
        </p:nvSpPr>
        <p:spPr>
          <a:xfrm>
            <a:off x="4513467" y="6253765"/>
            <a:ext cx="1046572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 smtClean="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1 404 </a:t>
            </a:r>
            <a:r>
              <a:rPr lang="en-US" sz="1500" dirty="0">
                <a:solidFill>
                  <a:schemeClr val="accent6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ta</a:t>
            </a:r>
            <a:endParaRPr lang="ru-RU" sz="1500" dirty="0">
              <a:solidFill>
                <a:schemeClr val="accent6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55" name="Заголовок 6">
            <a:extLst>
              <a:ext uri="{FF2B5EF4-FFF2-40B4-BE49-F238E27FC236}">
                <a16:creationId xmlns:a16="http://schemas.microsoft.com/office/drawing/2014/main" xmlns="" id="{C382795A-69BD-D330-BD4B-3FCCCF9A60BD}"/>
              </a:ext>
            </a:extLst>
          </p:cNvPr>
          <p:cNvSpPr txBox="1">
            <a:spLocks/>
          </p:cNvSpPr>
          <p:nvPr/>
        </p:nvSpPr>
        <p:spPr>
          <a:xfrm>
            <a:off x="4512443" y="472843"/>
            <a:ext cx="1480523" cy="2116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2025-yil 1-yanvar </a:t>
            </a:r>
            <a:r>
              <a:rPr lang="en-US" sz="800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holatiga</a:t>
            </a:r>
            <a:endParaRPr lang="ru-RU" sz="800" i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DE6D03AA-FF7F-A4FE-1110-A672441A9068}"/>
              </a:ext>
            </a:extLst>
          </p:cNvPr>
          <p:cNvSpPr/>
          <p:nvPr/>
        </p:nvSpPr>
        <p:spPr>
          <a:xfrm>
            <a:off x="6192741" y="-8216"/>
            <a:ext cx="5912240" cy="69069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Заголовок 6">
            <a:extLst>
              <a:ext uri="{FF2B5EF4-FFF2-40B4-BE49-F238E27FC236}">
                <a16:creationId xmlns:a16="http://schemas.microsoft.com/office/drawing/2014/main" xmlns="" id="{44D81128-434D-74FE-FFDD-8D2D581B7761}"/>
              </a:ext>
            </a:extLst>
          </p:cNvPr>
          <p:cNvSpPr txBox="1">
            <a:spLocks/>
          </p:cNvSpPr>
          <p:nvPr/>
        </p:nvSpPr>
        <p:spPr>
          <a:xfrm>
            <a:off x="6157038" y="-6694"/>
            <a:ext cx="5983646" cy="60918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Kattaqo‘rg‘on</a:t>
            </a:r>
            <a:r>
              <a:rPr lang="en-US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tumanining</a:t>
            </a:r>
            <a:r>
              <a:rPr 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Arial Rounded MT Bold" panose="020F0704030504030204" pitchFamily="34" charset="0"/>
              </a:rPr>
              <a:t>qishloq</a:t>
            </a:r>
            <a:r>
              <a:rPr lang="ru-RU" sz="20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Arial Rounded MT Bold" panose="020F0704030504030204" pitchFamily="34" charset="0"/>
              </a:rPr>
              <a:t>xo‘jaligi</a:t>
            </a:r>
            <a:r>
              <a:rPr 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ko‘rsatkichlari</a:t>
            </a:r>
            <a:endParaRPr lang="ru-RU" sz="2000" b="1" dirty="0">
              <a:solidFill>
                <a:schemeClr val="bg1"/>
              </a:solidFill>
              <a:latin typeface="Aptos Narrow" panose="020B0004020202020204" pitchFamily="34" charset="0"/>
            </a:endParaRPr>
          </a:p>
        </p:txBody>
      </p:sp>
      <p:sp>
        <p:nvSpPr>
          <p:cNvPr id="12" name="Заголовок 6">
            <a:extLst>
              <a:ext uri="{FF2B5EF4-FFF2-40B4-BE49-F238E27FC236}">
                <a16:creationId xmlns:a16="http://schemas.microsoft.com/office/drawing/2014/main" xmlns="" id="{13AEA5C6-2FD9-E6D4-F440-041E7EF5177E}"/>
              </a:ext>
            </a:extLst>
          </p:cNvPr>
          <p:cNvSpPr txBox="1">
            <a:spLocks/>
          </p:cNvSpPr>
          <p:nvPr/>
        </p:nvSpPr>
        <p:spPr>
          <a:xfrm>
            <a:off x="10541860" y="469322"/>
            <a:ext cx="1480523" cy="2116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2025-yil 1-yanvar </a:t>
            </a:r>
            <a:r>
              <a:rPr lang="en-US" sz="800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holatiga</a:t>
            </a:r>
            <a:endParaRPr lang="ru-RU" sz="800" i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xmlns="" id="{D70CF847-AF24-061A-F465-98522302E75C}"/>
              </a:ext>
            </a:extLst>
          </p:cNvPr>
          <p:cNvSpPr/>
          <p:nvPr/>
        </p:nvSpPr>
        <p:spPr>
          <a:xfrm>
            <a:off x="6199032" y="943116"/>
            <a:ext cx="2542693" cy="2555558"/>
          </a:xfrm>
          <a:prstGeom prst="roundRect">
            <a:avLst>
              <a:gd name="adj" fmla="val 9566"/>
            </a:avLst>
          </a:prstGeom>
          <a:solidFill>
            <a:schemeClr val="accent4">
              <a:lumMod val="7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1" name="Заголовок 6">
            <a:extLst>
              <a:ext uri="{FF2B5EF4-FFF2-40B4-BE49-F238E27FC236}">
                <a16:creationId xmlns:a16="http://schemas.microsoft.com/office/drawing/2014/main" xmlns="" id="{755CCB54-77C6-2883-DD58-E41D436B28EA}"/>
              </a:ext>
            </a:extLst>
          </p:cNvPr>
          <p:cNvSpPr txBox="1">
            <a:spLocks/>
          </p:cNvSpPr>
          <p:nvPr/>
        </p:nvSpPr>
        <p:spPr>
          <a:xfrm>
            <a:off x="133911" y="3232546"/>
            <a:ext cx="5859053" cy="319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Kattaqo‘rg‘on</a:t>
            </a:r>
            <a:r>
              <a:rPr lang="en-US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tumani</a:t>
            </a:r>
            <a:r>
              <a:rPr 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Arial Rounded MT Bold" panose="020F0704030504030204" pitchFamily="34" charset="0"/>
              </a:rPr>
              <a:t>korxona</a:t>
            </a:r>
            <a:r>
              <a:rPr lang="en-US" sz="20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Arial Rounded MT Bold" panose="020F0704030504030204" pitchFamily="34" charset="0"/>
              </a:rPr>
              <a:t>va</a:t>
            </a:r>
            <a:r>
              <a:rPr lang="en-US" sz="20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b="1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Arial Rounded MT Bold" panose="020F0704030504030204" pitchFamily="34" charset="0"/>
              </a:rPr>
              <a:t>tashkilotlari</a:t>
            </a:r>
            <a:r>
              <a:rPr lang="en-US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ru-RU" sz="2000" b="1" dirty="0">
              <a:solidFill>
                <a:schemeClr val="bg1"/>
              </a:solidFill>
              <a:latin typeface="Aptos Narrow" panose="020B0004020202020204" pitchFamily="34" charset="0"/>
            </a:endParaRPr>
          </a:p>
        </p:txBody>
      </p:sp>
      <p:sp>
        <p:nvSpPr>
          <p:cNvPr id="478" name="Прямоугольник: скругленные углы 477">
            <a:extLst>
              <a:ext uri="{FF2B5EF4-FFF2-40B4-BE49-F238E27FC236}">
                <a16:creationId xmlns:a16="http://schemas.microsoft.com/office/drawing/2014/main" xmlns="" id="{12749460-9837-F5F6-E11E-D603189CC054}"/>
              </a:ext>
            </a:extLst>
          </p:cNvPr>
          <p:cNvSpPr/>
          <p:nvPr/>
        </p:nvSpPr>
        <p:spPr>
          <a:xfrm>
            <a:off x="6199033" y="3780488"/>
            <a:ext cx="2542688" cy="1637513"/>
          </a:xfrm>
          <a:prstGeom prst="roundRect">
            <a:avLst>
              <a:gd name="adj" fmla="val 10621"/>
            </a:avLst>
          </a:prstGeom>
          <a:solidFill>
            <a:schemeClr val="accent1">
              <a:lumMod val="7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8" name="Заголовок 6">
            <a:extLst>
              <a:ext uri="{FF2B5EF4-FFF2-40B4-BE49-F238E27FC236}">
                <a16:creationId xmlns:a16="http://schemas.microsoft.com/office/drawing/2014/main" xmlns="" id="{05593862-EA50-E0E4-6F67-67871C67C149}"/>
              </a:ext>
            </a:extLst>
          </p:cNvPr>
          <p:cNvSpPr txBox="1">
            <a:spLocks/>
          </p:cNvSpPr>
          <p:nvPr/>
        </p:nvSpPr>
        <p:spPr>
          <a:xfrm>
            <a:off x="6589778" y="3524508"/>
            <a:ext cx="1758205" cy="2559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Chorvachilik</a:t>
            </a:r>
            <a:endParaRPr lang="ru-RU" sz="1500" b="1" dirty="0">
              <a:solidFill>
                <a:schemeClr val="accent1">
                  <a:lumMod val="75000"/>
                </a:schemeClr>
              </a:solidFill>
              <a:latin typeface="Aptos Narrow" panose="020B0004020202020204" pitchFamily="34" charset="0"/>
            </a:endParaRPr>
          </a:p>
        </p:txBody>
      </p:sp>
      <p:sp>
        <p:nvSpPr>
          <p:cNvPr id="69" name="Заголовок 6">
            <a:extLst>
              <a:ext uri="{FF2B5EF4-FFF2-40B4-BE49-F238E27FC236}">
                <a16:creationId xmlns:a16="http://schemas.microsoft.com/office/drawing/2014/main" xmlns="" id="{E013602D-F469-5AD6-74B9-BC5A8F9E8991}"/>
              </a:ext>
            </a:extLst>
          </p:cNvPr>
          <p:cNvSpPr txBox="1">
            <a:spLocks/>
          </p:cNvSpPr>
          <p:nvPr/>
        </p:nvSpPr>
        <p:spPr>
          <a:xfrm>
            <a:off x="6589778" y="702607"/>
            <a:ext cx="1758205" cy="2559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b="1" dirty="0" err="1">
                <a:solidFill>
                  <a:schemeClr val="accent4">
                    <a:lumMod val="75000"/>
                  </a:schemeClr>
                </a:solidFill>
                <a:latin typeface="Arial Rounded MT Bold" panose="020F0704030504030204" pitchFamily="34" charset="0"/>
              </a:rPr>
              <a:t>Dehqonchilik</a:t>
            </a:r>
            <a:endParaRPr lang="ru-RU" sz="1500" b="1" dirty="0">
              <a:solidFill>
                <a:schemeClr val="accent4">
                  <a:lumMod val="75000"/>
                </a:schemeClr>
              </a:solidFill>
              <a:latin typeface="Aptos Narrow" panose="020B0004020202020204" pitchFamily="34" charset="0"/>
            </a:endParaRPr>
          </a:p>
        </p:txBody>
      </p:sp>
      <p:sp>
        <p:nvSpPr>
          <p:cNvPr id="76" name="Заголовок 6">
            <a:extLst>
              <a:ext uri="{FF2B5EF4-FFF2-40B4-BE49-F238E27FC236}">
                <a16:creationId xmlns:a16="http://schemas.microsoft.com/office/drawing/2014/main" xmlns="" id="{5FED991D-1EDD-391D-21B3-99BE2DFF9E86}"/>
              </a:ext>
            </a:extLst>
          </p:cNvPr>
          <p:cNvSpPr txBox="1">
            <a:spLocks/>
          </p:cNvSpPr>
          <p:nvPr/>
        </p:nvSpPr>
        <p:spPr>
          <a:xfrm>
            <a:off x="6381077" y="1071106"/>
            <a:ext cx="2360643" cy="2559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dirty="0">
                <a:solidFill>
                  <a:schemeClr val="accent4">
                    <a:lumMod val="75000"/>
                  </a:schemeClr>
                </a:solidFill>
              </a:rPr>
              <a:t>Jami don, t</a:t>
            </a:r>
            <a:endParaRPr lang="ru-RU" sz="15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0" name="Заголовок 6">
            <a:extLst>
              <a:ext uri="{FF2B5EF4-FFF2-40B4-BE49-F238E27FC236}">
                <a16:creationId xmlns:a16="http://schemas.microsoft.com/office/drawing/2014/main" xmlns="" id="{899A9FDF-E534-27E2-C9E6-686B113305B8}"/>
              </a:ext>
            </a:extLst>
          </p:cNvPr>
          <p:cNvSpPr txBox="1">
            <a:spLocks/>
          </p:cNvSpPr>
          <p:nvPr/>
        </p:nvSpPr>
        <p:spPr>
          <a:xfrm>
            <a:off x="6381078" y="1338428"/>
            <a:ext cx="2360642" cy="2559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dirty="0" err="1">
                <a:solidFill>
                  <a:schemeClr val="accent4">
                    <a:lumMod val="75000"/>
                  </a:schemeClr>
                </a:solidFill>
              </a:rPr>
              <a:t>Bug‘doy</a:t>
            </a:r>
            <a:r>
              <a:rPr lang="en-US" sz="1500" dirty="0">
                <a:solidFill>
                  <a:schemeClr val="accent4">
                    <a:lumMod val="75000"/>
                  </a:schemeClr>
                </a:solidFill>
              </a:rPr>
              <a:t>, t</a:t>
            </a:r>
            <a:endParaRPr lang="ru-RU" sz="15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5" name="Заголовок 6">
            <a:extLst>
              <a:ext uri="{FF2B5EF4-FFF2-40B4-BE49-F238E27FC236}">
                <a16:creationId xmlns:a16="http://schemas.microsoft.com/office/drawing/2014/main" xmlns="" id="{A6C360DA-91E5-FEE7-3C83-007ED204EB5A}"/>
              </a:ext>
            </a:extLst>
          </p:cNvPr>
          <p:cNvSpPr txBox="1">
            <a:spLocks/>
          </p:cNvSpPr>
          <p:nvPr/>
        </p:nvSpPr>
        <p:spPr>
          <a:xfrm>
            <a:off x="6381077" y="1643476"/>
            <a:ext cx="2360641" cy="2559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dirty="0" err="1">
                <a:solidFill>
                  <a:schemeClr val="accent4">
                    <a:lumMod val="75000"/>
                  </a:schemeClr>
                </a:solidFill>
              </a:rPr>
              <a:t>Makkajo‘xori</a:t>
            </a:r>
            <a:r>
              <a:rPr lang="en-US" sz="1500" dirty="0">
                <a:solidFill>
                  <a:schemeClr val="accent4">
                    <a:lumMod val="75000"/>
                  </a:schemeClr>
                </a:solidFill>
              </a:rPr>
              <a:t>, t</a:t>
            </a:r>
            <a:endParaRPr lang="ru-RU" sz="15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9" name="Заголовок 6">
            <a:extLst>
              <a:ext uri="{FF2B5EF4-FFF2-40B4-BE49-F238E27FC236}">
                <a16:creationId xmlns:a16="http://schemas.microsoft.com/office/drawing/2014/main" xmlns="" id="{CA7009DF-E678-A1DF-5EF5-FF4723C34878}"/>
              </a:ext>
            </a:extLst>
          </p:cNvPr>
          <p:cNvSpPr txBox="1">
            <a:spLocks/>
          </p:cNvSpPr>
          <p:nvPr/>
        </p:nvSpPr>
        <p:spPr>
          <a:xfrm>
            <a:off x="6381078" y="1948524"/>
            <a:ext cx="2360640" cy="2559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dirty="0" err="1">
                <a:solidFill>
                  <a:schemeClr val="accent4">
                    <a:lumMod val="75000"/>
                  </a:schemeClr>
                </a:solidFill>
              </a:rPr>
              <a:t>Kartoshka</a:t>
            </a:r>
            <a:r>
              <a:rPr lang="en-US" sz="1500" dirty="0">
                <a:solidFill>
                  <a:schemeClr val="accent4">
                    <a:lumMod val="75000"/>
                  </a:schemeClr>
                </a:solidFill>
              </a:rPr>
              <a:t>, t</a:t>
            </a:r>
            <a:endParaRPr lang="ru-RU" sz="15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3" name="Заголовок 6">
            <a:extLst>
              <a:ext uri="{FF2B5EF4-FFF2-40B4-BE49-F238E27FC236}">
                <a16:creationId xmlns:a16="http://schemas.microsoft.com/office/drawing/2014/main" xmlns="" id="{71ADEFF0-68DB-3933-97AD-B63BBDF28795}"/>
              </a:ext>
            </a:extLst>
          </p:cNvPr>
          <p:cNvSpPr txBox="1">
            <a:spLocks/>
          </p:cNvSpPr>
          <p:nvPr/>
        </p:nvSpPr>
        <p:spPr>
          <a:xfrm>
            <a:off x="6381077" y="2253572"/>
            <a:ext cx="2360639" cy="2559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dirty="0" err="1">
                <a:solidFill>
                  <a:schemeClr val="accent4">
                    <a:lumMod val="75000"/>
                  </a:schemeClr>
                </a:solidFill>
              </a:rPr>
              <a:t>Sabzavotlar</a:t>
            </a:r>
            <a:r>
              <a:rPr lang="en-US" sz="1500" dirty="0">
                <a:solidFill>
                  <a:schemeClr val="accent4">
                    <a:lumMod val="75000"/>
                  </a:schemeClr>
                </a:solidFill>
              </a:rPr>
              <a:t>, t</a:t>
            </a:r>
            <a:endParaRPr lang="ru-RU" sz="15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89" name="Заголовок 6">
            <a:extLst>
              <a:ext uri="{FF2B5EF4-FFF2-40B4-BE49-F238E27FC236}">
                <a16:creationId xmlns:a16="http://schemas.microsoft.com/office/drawing/2014/main" xmlns="" id="{8DE4A38F-DEEB-E7B2-850B-ACD6D0D41273}"/>
              </a:ext>
            </a:extLst>
          </p:cNvPr>
          <p:cNvSpPr txBox="1">
            <a:spLocks/>
          </p:cNvSpPr>
          <p:nvPr/>
        </p:nvSpPr>
        <p:spPr>
          <a:xfrm>
            <a:off x="6381078" y="2558620"/>
            <a:ext cx="877604" cy="2559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dirty="0" err="1">
                <a:solidFill>
                  <a:schemeClr val="accent4">
                    <a:lumMod val="75000"/>
                  </a:schemeClr>
                </a:solidFill>
              </a:rPr>
              <a:t>Poliz</a:t>
            </a:r>
            <a:r>
              <a:rPr lang="en-US" sz="1500" dirty="0">
                <a:solidFill>
                  <a:schemeClr val="accent4">
                    <a:lumMod val="75000"/>
                  </a:schemeClr>
                </a:solidFill>
              </a:rPr>
              <a:t>, t</a:t>
            </a:r>
            <a:endParaRPr lang="ru-RU" sz="15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3" name="Заголовок 6">
            <a:extLst>
              <a:ext uri="{FF2B5EF4-FFF2-40B4-BE49-F238E27FC236}">
                <a16:creationId xmlns:a16="http://schemas.microsoft.com/office/drawing/2014/main" xmlns="" id="{D3D56D9C-D47F-CACA-4402-4433BD883001}"/>
              </a:ext>
            </a:extLst>
          </p:cNvPr>
          <p:cNvSpPr txBox="1">
            <a:spLocks/>
          </p:cNvSpPr>
          <p:nvPr/>
        </p:nvSpPr>
        <p:spPr>
          <a:xfrm>
            <a:off x="6381078" y="2863668"/>
            <a:ext cx="2360638" cy="2559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dirty="0" err="1">
                <a:solidFill>
                  <a:schemeClr val="accent4">
                    <a:lumMod val="75000"/>
                  </a:schemeClr>
                </a:solidFill>
              </a:rPr>
              <a:t>Mevalar</a:t>
            </a:r>
            <a:r>
              <a:rPr lang="en-US" sz="15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accent4">
                    <a:lumMod val="75000"/>
                  </a:schemeClr>
                </a:solidFill>
              </a:rPr>
              <a:t>va</a:t>
            </a:r>
            <a:r>
              <a:rPr lang="en-US" sz="15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accent4">
                    <a:lumMod val="75000"/>
                  </a:schemeClr>
                </a:solidFill>
              </a:rPr>
              <a:t>rezavorlar</a:t>
            </a:r>
            <a:r>
              <a:rPr lang="en-US" sz="1500" dirty="0">
                <a:solidFill>
                  <a:schemeClr val="accent4">
                    <a:lumMod val="75000"/>
                  </a:schemeClr>
                </a:solidFill>
              </a:rPr>
              <a:t>, t</a:t>
            </a:r>
            <a:endParaRPr lang="ru-RU" sz="15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27" name="Заголовок 6">
            <a:extLst>
              <a:ext uri="{FF2B5EF4-FFF2-40B4-BE49-F238E27FC236}">
                <a16:creationId xmlns:a16="http://schemas.microsoft.com/office/drawing/2014/main" xmlns="" id="{DB2325A2-CC0B-8C01-D78C-868E01F8BE75}"/>
              </a:ext>
            </a:extLst>
          </p:cNvPr>
          <p:cNvSpPr txBox="1">
            <a:spLocks/>
          </p:cNvSpPr>
          <p:nvPr/>
        </p:nvSpPr>
        <p:spPr>
          <a:xfrm>
            <a:off x="6381078" y="3168716"/>
            <a:ext cx="2360638" cy="2559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dirty="0" err="1">
                <a:solidFill>
                  <a:schemeClr val="accent4">
                    <a:lumMod val="75000"/>
                  </a:schemeClr>
                </a:solidFill>
              </a:rPr>
              <a:t>Tokzorlar</a:t>
            </a:r>
            <a:r>
              <a:rPr lang="en-US" sz="1500" dirty="0">
                <a:solidFill>
                  <a:schemeClr val="accent4">
                    <a:lumMod val="75000"/>
                  </a:schemeClr>
                </a:solidFill>
              </a:rPr>
              <a:t>, t</a:t>
            </a:r>
            <a:endParaRPr lang="ru-RU" sz="15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32" name="Заголовок 6">
            <a:extLst>
              <a:ext uri="{FF2B5EF4-FFF2-40B4-BE49-F238E27FC236}">
                <a16:creationId xmlns:a16="http://schemas.microsoft.com/office/drawing/2014/main" xmlns="" id="{8AE78516-420C-ABD8-0186-947D6529A76E}"/>
              </a:ext>
            </a:extLst>
          </p:cNvPr>
          <p:cNvSpPr txBox="1">
            <a:spLocks/>
          </p:cNvSpPr>
          <p:nvPr/>
        </p:nvSpPr>
        <p:spPr>
          <a:xfrm>
            <a:off x="6381077" y="3967712"/>
            <a:ext cx="2420679" cy="2559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dirty="0" err="1">
                <a:solidFill>
                  <a:schemeClr val="accent1">
                    <a:lumMod val="75000"/>
                  </a:schemeClr>
                </a:solidFill>
              </a:rPr>
              <a:t>Yirik</a:t>
            </a:r>
            <a:r>
              <a:rPr lang="en-US" sz="15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accent1">
                    <a:lumMod val="75000"/>
                  </a:schemeClr>
                </a:solidFill>
              </a:rPr>
              <a:t>shohli</a:t>
            </a:r>
            <a:r>
              <a:rPr lang="en-US" sz="15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accent1">
                    <a:lumMod val="75000"/>
                  </a:schemeClr>
                </a:solidFill>
              </a:rPr>
              <a:t>qoramol</a:t>
            </a:r>
            <a:r>
              <a:rPr lang="en-US" sz="15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1">
                    <a:lumMod val="75000"/>
                  </a:schemeClr>
                </a:solidFill>
              </a:rPr>
              <a:t>ming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 bosh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8" name="Заголовок 6">
            <a:extLst>
              <a:ext uri="{FF2B5EF4-FFF2-40B4-BE49-F238E27FC236}">
                <a16:creationId xmlns:a16="http://schemas.microsoft.com/office/drawing/2014/main" xmlns="" id="{C75BAA3D-0FDA-4341-6B44-494F0A0AD2C1}"/>
              </a:ext>
            </a:extLst>
          </p:cNvPr>
          <p:cNvSpPr txBox="1">
            <a:spLocks/>
          </p:cNvSpPr>
          <p:nvPr/>
        </p:nvSpPr>
        <p:spPr>
          <a:xfrm>
            <a:off x="6381077" y="4235034"/>
            <a:ext cx="2355617" cy="2559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dirty="0" err="1">
                <a:solidFill>
                  <a:schemeClr val="accent1">
                    <a:lumMod val="75000"/>
                  </a:schemeClr>
                </a:solidFill>
              </a:rPr>
              <a:t>Sigirlar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75000"/>
                  </a:schemeClr>
                </a:solidFill>
              </a:rPr>
              <a:t>ming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 bosh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7" name="Заголовок 6">
            <a:extLst>
              <a:ext uri="{FF2B5EF4-FFF2-40B4-BE49-F238E27FC236}">
                <a16:creationId xmlns:a16="http://schemas.microsoft.com/office/drawing/2014/main" xmlns="" id="{37953C8C-F29D-8ACE-61DF-1A8B29A5E4D2}"/>
              </a:ext>
            </a:extLst>
          </p:cNvPr>
          <p:cNvSpPr txBox="1">
            <a:spLocks/>
          </p:cNvSpPr>
          <p:nvPr/>
        </p:nvSpPr>
        <p:spPr>
          <a:xfrm>
            <a:off x="6381077" y="4540082"/>
            <a:ext cx="2360637" cy="2559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dirty="0" err="1" smtClean="0">
                <a:solidFill>
                  <a:schemeClr val="accent1">
                    <a:lumMod val="75000"/>
                  </a:schemeClr>
                </a:solidFill>
              </a:rPr>
              <a:t>Qo</a:t>
            </a:r>
            <a:r>
              <a:rPr lang="uz-Latn-UZ" sz="1500" dirty="0" smtClean="0">
                <a:solidFill>
                  <a:schemeClr val="accent1">
                    <a:lumMod val="75000"/>
                  </a:schemeClr>
                </a:solidFill>
              </a:rPr>
              <a:t>’</a:t>
            </a:r>
            <a:r>
              <a:rPr lang="en-US" sz="1500" dirty="0" smtClean="0">
                <a:solidFill>
                  <a:schemeClr val="accent1">
                    <a:lumMod val="75000"/>
                  </a:schemeClr>
                </a:solidFill>
              </a:rPr>
              <a:t>y </a:t>
            </a:r>
            <a:r>
              <a:rPr lang="en-US" sz="1500" dirty="0" err="1">
                <a:solidFill>
                  <a:schemeClr val="accent1">
                    <a:lumMod val="75000"/>
                  </a:schemeClr>
                </a:solidFill>
              </a:rPr>
              <a:t>va</a:t>
            </a:r>
            <a:r>
              <a:rPr lang="en-US" sz="15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accent1">
                    <a:lumMod val="75000"/>
                  </a:schemeClr>
                </a:solidFill>
              </a:rPr>
              <a:t>echkilar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75000"/>
                  </a:schemeClr>
                </a:solidFill>
              </a:rPr>
              <a:t>ming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 bosh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60" name="Заголовок 6">
            <a:extLst>
              <a:ext uri="{FF2B5EF4-FFF2-40B4-BE49-F238E27FC236}">
                <a16:creationId xmlns:a16="http://schemas.microsoft.com/office/drawing/2014/main" xmlns="" id="{3A78D32A-6FF5-8BE3-A4B9-3639F2BB1901}"/>
              </a:ext>
            </a:extLst>
          </p:cNvPr>
          <p:cNvSpPr txBox="1">
            <a:spLocks/>
          </p:cNvSpPr>
          <p:nvPr/>
        </p:nvSpPr>
        <p:spPr>
          <a:xfrm>
            <a:off x="6381078" y="4845130"/>
            <a:ext cx="2360636" cy="2559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dirty="0" err="1">
                <a:solidFill>
                  <a:schemeClr val="accent1">
                    <a:lumMod val="75000"/>
                  </a:schemeClr>
                </a:solidFill>
              </a:rPr>
              <a:t>Otlar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75000"/>
                  </a:schemeClr>
                </a:solidFill>
              </a:rPr>
              <a:t>ming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 bosh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64" name="Заголовок 6">
            <a:extLst>
              <a:ext uri="{FF2B5EF4-FFF2-40B4-BE49-F238E27FC236}">
                <a16:creationId xmlns:a16="http://schemas.microsoft.com/office/drawing/2014/main" xmlns="" id="{14C3DD3D-F777-5376-3BF8-A079DD189954}"/>
              </a:ext>
            </a:extLst>
          </p:cNvPr>
          <p:cNvSpPr txBox="1">
            <a:spLocks/>
          </p:cNvSpPr>
          <p:nvPr/>
        </p:nvSpPr>
        <p:spPr>
          <a:xfrm>
            <a:off x="6381077" y="5150178"/>
            <a:ext cx="2360635" cy="2559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dirty="0" err="1">
                <a:solidFill>
                  <a:schemeClr val="accent1">
                    <a:lumMod val="75000"/>
                  </a:schemeClr>
                </a:solidFill>
              </a:rPr>
              <a:t>Parrandalar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75000"/>
                  </a:schemeClr>
                </a:solidFill>
              </a:rPr>
              <a:t>ming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 bosh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68" name="Заголовок 6">
            <a:extLst>
              <a:ext uri="{FF2B5EF4-FFF2-40B4-BE49-F238E27FC236}">
                <a16:creationId xmlns:a16="http://schemas.microsoft.com/office/drawing/2014/main" xmlns="" id="{C9755B7C-6A43-637C-8D40-331DBE396100}"/>
              </a:ext>
            </a:extLst>
          </p:cNvPr>
          <p:cNvSpPr txBox="1">
            <a:spLocks/>
          </p:cNvSpPr>
          <p:nvPr/>
        </p:nvSpPr>
        <p:spPr>
          <a:xfrm>
            <a:off x="6381078" y="5769551"/>
            <a:ext cx="2355620" cy="2559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dirty="0" err="1">
                <a:solidFill>
                  <a:schemeClr val="accent1">
                    <a:lumMod val="75000"/>
                  </a:schemeClr>
                </a:solidFill>
              </a:rPr>
              <a:t>Go‘sht</a:t>
            </a:r>
            <a:r>
              <a:rPr lang="en-US" sz="15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1">
                    <a:lumMod val="75000"/>
                  </a:schemeClr>
                </a:solidFill>
              </a:rPr>
              <a:t>tonna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72" name="Заголовок 6">
            <a:extLst>
              <a:ext uri="{FF2B5EF4-FFF2-40B4-BE49-F238E27FC236}">
                <a16:creationId xmlns:a16="http://schemas.microsoft.com/office/drawing/2014/main" xmlns="" id="{9B71E7B3-2D5C-4213-9584-26F60CDBCC94}"/>
              </a:ext>
            </a:extLst>
          </p:cNvPr>
          <p:cNvSpPr txBox="1">
            <a:spLocks/>
          </p:cNvSpPr>
          <p:nvPr/>
        </p:nvSpPr>
        <p:spPr>
          <a:xfrm>
            <a:off x="6381078" y="6007924"/>
            <a:ext cx="2355620" cy="2559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dirty="0">
                <a:solidFill>
                  <a:schemeClr val="accent1">
                    <a:lumMod val="75000"/>
                  </a:schemeClr>
                </a:solidFill>
              </a:rPr>
              <a:t>Sut, </a:t>
            </a:r>
            <a:r>
              <a:rPr lang="en-US" sz="1200" dirty="0" err="1">
                <a:solidFill>
                  <a:schemeClr val="accent1">
                    <a:lumMod val="75000"/>
                  </a:schemeClr>
                </a:solidFill>
              </a:rPr>
              <a:t>tonna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76" name="Заголовок 6">
            <a:extLst>
              <a:ext uri="{FF2B5EF4-FFF2-40B4-BE49-F238E27FC236}">
                <a16:creationId xmlns:a16="http://schemas.microsoft.com/office/drawing/2014/main" xmlns="" id="{EA3CE861-5B0D-D30E-18B2-3FAFACBC0AEA}"/>
              </a:ext>
            </a:extLst>
          </p:cNvPr>
          <p:cNvSpPr txBox="1">
            <a:spLocks/>
          </p:cNvSpPr>
          <p:nvPr/>
        </p:nvSpPr>
        <p:spPr>
          <a:xfrm>
            <a:off x="6381077" y="6227247"/>
            <a:ext cx="2355619" cy="2559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smtClean="0">
                <a:solidFill>
                  <a:schemeClr val="accent1">
                    <a:lumMod val="75000"/>
                  </a:schemeClr>
                </a:solidFill>
              </a:rPr>
              <a:t>Tuxum</a:t>
            </a:r>
            <a:r>
              <a:rPr lang="en-US" sz="15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1200" dirty="0" err="1" smtClean="0">
                <a:solidFill>
                  <a:schemeClr val="accent1">
                    <a:lumMod val="75000"/>
                  </a:schemeClr>
                </a:solidFill>
              </a:rPr>
              <a:t>ming.dona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Заголовок 6">
            <a:extLst>
              <a:ext uri="{FF2B5EF4-FFF2-40B4-BE49-F238E27FC236}">
                <a16:creationId xmlns:a16="http://schemas.microsoft.com/office/drawing/2014/main" xmlns="" id="{109BB9B4-489F-5A15-8453-F1229F85C63A}"/>
              </a:ext>
            </a:extLst>
          </p:cNvPr>
          <p:cNvSpPr txBox="1">
            <a:spLocks/>
          </p:cNvSpPr>
          <p:nvPr/>
        </p:nvSpPr>
        <p:spPr>
          <a:xfrm>
            <a:off x="6682291" y="5440555"/>
            <a:ext cx="1758205" cy="2559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b="1" dirty="0" err="1">
                <a:solidFill>
                  <a:srgbClr val="0EA6B6"/>
                </a:solidFill>
                <a:latin typeface="Arial Rounded MT Bold" panose="020F0704030504030204" pitchFamily="34" charset="0"/>
              </a:rPr>
              <a:t>Yetishtirish</a:t>
            </a:r>
            <a:endParaRPr lang="ru-RU" sz="1500" b="1" dirty="0">
              <a:solidFill>
                <a:srgbClr val="0EA6B6"/>
              </a:solidFill>
              <a:latin typeface="Aptos Narrow" panose="020B0004020202020204" pitchFamily="34" charset="0"/>
            </a:endParaRPr>
          </a:p>
        </p:txBody>
      </p:sp>
      <p:sp>
        <p:nvSpPr>
          <p:cNvPr id="13" name="Заголовок 6">
            <a:extLst>
              <a:ext uri="{FF2B5EF4-FFF2-40B4-BE49-F238E27FC236}">
                <a16:creationId xmlns:a16="http://schemas.microsoft.com/office/drawing/2014/main" xmlns="" id="{55FBFCEA-1B3C-6C95-352B-6C8B2D0271B6}"/>
              </a:ext>
            </a:extLst>
          </p:cNvPr>
          <p:cNvSpPr txBox="1">
            <a:spLocks/>
          </p:cNvSpPr>
          <p:nvPr/>
        </p:nvSpPr>
        <p:spPr>
          <a:xfrm>
            <a:off x="6381078" y="6456893"/>
            <a:ext cx="2355618" cy="2559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dirty="0" err="1">
                <a:solidFill>
                  <a:schemeClr val="accent1">
                    <a:lumMod val="75000"/>
                  </a:schemeClr>
                </a:solidFill>
              </a:rPr>
              <a:t>Baliq</a:t>
            </a:r>
            <a:r>
              <a:rPr lang="en-US" sz="15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accent1">
                    <a:lumMod val="75000"/>
                  </a:schemeClr>
                </a:solidFill>
              </a:rPr>
              <a:t>tonna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Заголовок 6">
            <a:extLst>
              <a:ext uri="{FF2B5EF4-FFF2-40B4-BE49-F238E27FC236}">
                <a16:creationId xmlns:a16="http://schemas.microsoft.com/office/drawing/2014/main" xmlns="" id="{F2D2311C-002D-4452-2908-C92EC46A0A51}"/>
              </a:ext>
            </a:extLst>
          </p:cNvPr>
          <p:cNvSpPr txBox="1">
            <a:spLocks/>
          </p:cNvSpPr>
          <p:nvPr/>
        </p:nvSpPr>
        <p:spPr>
          <a:xfrm>
            <a:off x="4069186" y="3485161"/>
            <a:ext cx="1480523" cy="2116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2025-yil 1-yanvar </a:t>
            </a:r>
            <a:r>
              <a:rPr lang="en-US" sz="800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holatiga</a:t>
            </a:r>
            <a:endParaRPr lang="ru-RU" sz="800" i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Заголовок 6">
            <a:extLst>
              <a:ext uri="{FF2B5EF4-FFF2-40B4-BE49-F238E27FC236}">
                <a16:creationId xmlns:a16="http://schemas.microsoft.com/office/drawing/2014/main" xmlns="" id="{E5602ED3-4FD8-1AA6-93FF-DCEDCB0AE533}"/>
              </a:ext>
            </a:extLst>
          </p:cNvPr>
          <p:cNvSpPr txBox="1">
            <a:spLocks/>
          </p:cNvSpPr>
          <p:nvPr/>
        </p:nvSpPr>
        <p:spPr>
          <a:xfrm>
            <a:off x="509767" y="3450575"/>
            <a:ext cx="1575829" cy="2210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Fermer</a:t>
            </a:r>
            <a:r>
              <a:rPr lang="en-US" sz="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dehqon</a:t>
            </a:r>
            <a:r>
              <a:rPr lang="en-US" sz="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xo‘jaliklarsiz</a:t>
            </a:r>
            <a:r>
              <a:rPr lang="en-US" sz="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8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xmlns="" id="{2422717C-A0BB-37D0-40A2-7949B63C3009}"/>
              </a:ext>
            </a:extLst>
          </p:cNvPr>
          <p:cNvSpPr/>
          <p:nvPr/>
        </p:nvSpPr>
        <p:spPr>
          <a:xfrm>
            <a:off x="10944063" y="3734883"/>
            <a:ext cx="877604" cy="1671276"/>
          </a:xfrm>
          <a:prstGeom prst="roundRect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xmlns="" id="{666B0AFB-A6B4-4CEA-46F9-A2576D5FC129}"/>
              </a:ext>
            </a:extLst>
          </p:cNvPr>
          <p:cNvSpPr/>
          <p:nvPr/>
        </p:nvSpPr>
        <p:spPr>
          <a:xfrm>
            <a:off x="9825404" y="3743509"/>
            <a:ext cx="877604" cy="1671276"/>
          </a:xfrm>
          <a:prstGeom prst="round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xmlns="" id="{54C138B1-1081-E735-FE70-4B0668860C9E}"/>
              </a:ext>
            </a:extLst>
          </p:cNvPr>
          <p:cNvSpPr/>
          <p:nvPr/>
        </p:nvSpPr>
        <p:spPr>
          <a:xfrm>
            <a:off x="8892393" y="3753933"/>
            <a:ext cx="877604" cy="1671276"/>
          </a:xfrm>
          <a:prstGeom prst="roundRect">
            <a:avLst/>
          </a:prstGeom>
          <a:solidFill>
            <a:schemeClr val="accent1">
              <a:lumMod val="60000"/>
              <a:lumOff val="40000"/>
              <a:alpha val="30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xmlns="" id="{57701427-FACE-EC02-17AF-C035C2651B8F}"/>
              </a:ext>
            </a:extLst>
          </p:cNvPr>
          <p:cNvSpPr/>
          <p:nvPr/>
        </p:nvSpPr>
        <p:spPr>
          <a:xfrm>
            <a:off x="8901916" y="969901"/>
            <a:ext cx="877604" cy="2555558"/>
          </a:xfrm>
          <a:prstGeom prst="roundRect">
            <a:avLst/>
          </a:prstGeom>
          <a:solidFill>
            <a:schemeClr val="accent4">
              <a:lumMod val="60000"/>
              <a:lumOff val="40000"/>
              <a:alpha val="30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7" name="Прямоугольник: скругленные углы 26">
            <a:extLst>
              <a:ext uri="{FF2B5EF4-FFF2-40B4-BE49-F238E27FC236}">
                <a16:creationId xmlns:a16="http://schemas.microsoft.com/office/drawing/2014/main" xmlns="" id="{5F4DE164-F41D-DDEA-FD7E-5B3B3DE1D6CD}"/>
              </a:ext>
            </a:extLst>
          </p:cNvPr>
          <p:cNvSpPr/>
          <p:nvPr/>
        </p:nvSpPr>
        <p:spPr>
          <a:xfrm>
            <a:off x="9901244" y="978527"/>
            <a:ext cx="877604" cy="2555558"/>
          </a:xfrm>
          <a:prstGeom prst="roundRect">
            <a:avLst/>
          </a:prstGeom>
          <a:solidFill>
            <a:schemeClr val="accent4">
              <a:lumMod val="40000"/>
              <a:lumOff val="60000"/>
              <a:alpha val="30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8" name="Прямоугольник: скругленные углы 27">
            <a:extLst>
              <a:ext uri="{FF2B5EF4-FFF2-40B4-BE49-F238E27FC236}">
                <a16:creationId xmlns:a16="http://schemas.microsoft.com/office/drawing/2014/main" xmlns="" id="{74080012-609E-497D-DB95-B9F4E6219D4D}"/>
              </a:ext>
            </a:extLst>
          </p:cNvPr>
          <p:cNvSpPr/>
          <p:nvPr/>
        </p:nvSpPr>
        <p:spPr>
          <a:xfrm>
            <a:off x="10831921" y="866022"/>
            <a:ext cx="877604" cy="2555558"/>
          </a:xfrm>
          <a:prstGeom prst="roundRect">
            <a:avLst/>
          </a:prstGeom>
          <a:solidFill>
            <a:schemeClr val="accent4">
              <a:lumMod val="20000"/>
              <a:lumOff val="80000"/>
              <a:alpha val="30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9" name="Заголовок 6">
            <a:extLst>
              <a:ext uri="{FF2B5EF4-FFF2-40B4-BE49-F238E27FC236}">
                <a16:creationId xmlns:a16="http://schemas.microsoft.com/office/drawing/2014/main" xmlns="" id="{67254AA2-793E-D55F-49C1-B51A2955AEF4}"/>
              </a:ext>
            </a:extLst>
          </p:cNvPr>
          <p:cNvSpPr txBox="1">
            <a:spLocks/>
          </p:cNvSpPr>
          <p:nvPr/>
        </p:nvSpPr>
        <p:spPr>
          <a:xfrm>
            <a:off x="8844766" y="702607"/>
            <a:ext cx="877604" cy="2559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Fermer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1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0" name="Заголовок 6">
            <a:extLst>
              <a:ext uri="{FF2B5EF4-FFF2-40B4-BE49-F238E27FC236}">
                <a16:creationId xmlns:a16="http://schemas.microsoft.com/office/drawing/2014/main" xmlns="" id="{770CEC4C-0F79-58A0-368F-FC72B94EDBE5}"/>
              </a:ext>
            </a:extLst>
          </p:cNvPr>
          <p:cNvSpPr txBox="1">
            <a:spLocks/>
          </p:cNvSpPr>
          <p:nvPr/>
        </p:nvSpPr>
        <p:spPr>
          <a:xfrm>
            <a:off x="9819110" y="683869"/>
            <a:ext cx="877604" cy="2559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Dehqon</a:t>
            </a:r>
            <a:endParaRPr lang="ru-RU" sz="1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1" name="Заголовок 6">
            <a:extLst>
              <a:ext uri="{FF2B5EF4-FFF2-40B4-BE49-F238E27FC236}">
                <a16:creationId xmlns:a16="http://schemas.microsoft.com/office/drawing/2014/main" xmlns="" id="{EB2489F3-9F0A-6628-D345-DBC17A59F686}"/>
              </a:ext>
            </a:extLst>
          </p:cNvPr>
          <p:cNvSpPr txBox="1">
            <a:spLocks/>
          </p:cNvSpPr>
          <p:nvPr/>
        </p:nvSpPr>
        <p:spPr>
          <a:xfrm>
            <a:off x="10670417" y="673785"/>
            <a:ext cx="1271891" cy="2559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Qishloq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4">
                    <a:lumMod val="75000"/>
                  </a:schemeClr>
                </a:solidFill>
              </a:rPr>
              <a:t>ho‘jaligi</a:t>
            </a:r>
            <a:endParaRPr lang="ru-RU" sz="1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56" name="Заголовок 6">
            <a:extLst>
              <a:ext uri="{FF2B5EF4-FFF2-40B4-BE49-F238E27FC236}">
                <a16:creationId xmlns:a16="http://schemas.microsoft.com/office/drawing/2014/main" xmlns="" id="{2620BFE0-CE0A-67C4-F2CC-87168273C3A8}"/>
              </a:ext>
            </a:extLst>
          </p:cNvPr>
          <p:cNvSpPr txBox="1">
            <a:spLocks/>
          </p:cNvSpPr>
          <p:nvPr/>
        </p:nvSpPr>
        <p:spPr>
          <a:xfrm>
            <a:off x="8832374" y="3504854"/>
            <a:ext cx="877604" cy="2559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 err="1">
                <a:solidFill>
                  <a:schemeClr val="accent1">
                    <a:lumMod val="75000"/>
                  </a:schemeClr>
                </a:solidFill>
              </a:rPr>
              <a:t>Fermer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7" name="Заголовок 6">
            <a:extLst>
              <a:ext uri="{FF2B5EF4-FFF2-40B4-BE49-F238E27FC236}">
                <a16:creationId xmlns:a16="http://schemas.microsoft.com/office/drawing/2014/main" xmlns="" id="{6E05522F-FC31-7F67-E8BC-628464A3323B}"/>
              </a:ext>
            </a:extLst>
          </p:cNvPr>
          <p:cNvSpPr txBox="1">
            <a:spLocks/>
          </p:cNvSpPr>
          <p:nvPr/>
        </p:nvSpPr>
        <p:spPr>
          <a:xfrm>
            <a:off x="9806718" y="3486116"/>
            <a:ext cx="877604" cy="2559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 err="1">
                <a:solidFill>
                  <a:schemeClr val="accent1">
                    <a:lumMod val="75000"/>
                  </a:schemeClr>
                </a:solidFill>
              </a:rPr>
              <a:t>Dehqon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8" name="Заголовок 6">
            <a:extLst>
              <a:ext uri="{FF2B5EF4-FFF2-40B4-BE49-F238E27FC236}">
                <a16:creationId xmlns:a16="http://schemas.microsoft.com/office/drawing/2014/main" xmlns="" id="{1D5447A6-9293-60AB-358A-529EB05C8518}"/>
              </a:ext>
            </a:extLst>
          </p:cNvPr>
          <p:cNvSpPr txBox="1">
            <a:spLocks/>
          </p:cNvSpPr>
          <p:nvPr/>
        </p:nvSpPr>
        <p:spPr>
          <a:xfrm>
            <a:off x="10658025" y="3476032"/>
            <a:ext cx="1271890" cy="2559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 err="1">
                <a:solidFill>
                  <a:schemeClr val="accent1">
                    <a:lumMod val="75000"/>
                  </a:schemeClr>
                </a:solidFill>
              </a:rPr>
              <a:t>Qishloq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75000"/>
                  </a:schemeClr>
                </a:solidFill>
              </a:rPr>
              <a:t>ho‘jaligi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9" name="Заголовок 6">
            <a:extLst>
              <a:ext uri="{FF2B5EF4-FFF2-40B4-BE49-F238E27FC236}">
                <a16:creationId xmlns:a16="http://schemas.microsoft.com/office/drawing/2014/main" xmlns="" id="{9577ADBF-B441-2D49-7368-C8FC43F02525}"/>
              </a:ext>
            </a:extLst>
          </p:cNvPr>
          <p:cNvSpPr txBox="1">
            <a:spLocks/>
          </p:cNvSpPr>
          <p:nvPr/>
        </p:nvSpPr>
        <p:spPr>
          <a:xfrm>
            <a:off x="8801756" y="1022266"/>
            <a:ext cx="928972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67 000 </a:t>
            </a:r>
            <a:endParaRPr lang="ru-RU" sz="1500" dirty="0">
              <a:solidFill>
                <a:schemeClr val="accent4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60" name="Заголовок 6">
            <a:extLst>
              <a:ext uri="{FF2B5EF4-FFF2-40B4-BE49-F238E27FC236}">
                <a16:creationId xmlns:a16="http://schemas.microsoft.com/office/drawing/2014/main" xmlns="" id="{F5E006E0-A72B-BDB6-AB8E-B8026D89B60D}"/>
              </a:ext>
            </a:extLst>
          </p:cNvPr>
          <p:cNvSpPr txBox="1">
            <a:spLocks/>
          </p:cNvSpPr>
          <p:nvPr/>
        </p:nvSpPr>
        <p:spPr>
          <a:xfrm>
            <a:off x="9830398" y="1022266"/>
            <a:ext cx="877605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dirty="0" smtClean="0"/>
              <a:t> </a:t>
            </a:r>
            <a:r>
              <a:rPr lang="ru-RU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5 660 </a:t>
            </a:r>
            <a:endParaRPr lang="ru-RU" sz="1500" dirty="0">
              <a:solidFill>
                <a:schemeClr val="accent4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61" name="Заголовок 6">
            <a:extLst>
              <a:ext uri="{FF2B5EF4-FFF2-40B4-BE49-F238E27FC236}">
                <a16:creationId xmlns:a16="http://schemas.microsoft.com/office/drawing/2014/main" xmlns="" id="{590BF2D8-AA9E-FEF7-9935-5B52B92F0883}"/>
              </a:ext>
            </a:extLst>
          </p:cNvPr>
          <p:cNvSpPr txBox="1">
            <a:spLocks/>
          </p:cNvSpPr>
          <p:nvPr/>
        </p:nvSpPr>
        <p:spPr>
          <a:xfrm>
            <a:off x="10816040" y="1022266"/>
            <a:ext cx="877605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1 790 </a:t>
            </a:r>
            <a:endParaRPr lang="ru-RU" sz="1500" dirty="0">
              <a:solidFill>
                <a:schemeClr val="accent4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62" name="Заголовок 6">
            <a:extLst>
              <a:ext uri="{FF2B5EF4-FFF2-40B4-BE49-F238E27FC236}">
                <a16:creationId xmlns:a16="http://schemas.microsoft.com/office/drawing/2014/main" xmlns="" id="{6D206BC1-3582-DD49-B1B1-9335406304AE}"/>
              </a:ext>
            </a:extLst>
          </p:cNvPr>
          <p:cNvSpPr txBox="1">
            <a:spLocks/>
          </p:cNvSpPr>
          <p:nvPr/>
        </p:nvSpPr>
        <p:spPr>
          <a:xfrm>
            <a:off x="8691243" y="1290280"/>
            <a:ext cx="1041116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54 832 </a:t>
            </a:r>
            <a:endParaRPr lang="ru-RU" sz="1500" dirty="0">
              <a:solidFill>
                <a:schemeClr val="accent4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63" name="Заголовок 6">
            <a:extLst>
              <a:ext uri="{FF2B5EF4-FFF2-40B4-BE49-F238E27FC236}">
                <a16:creationId xmlns:a16="http://schemas.microsoft.com/office/drawing/2014/main" xmlns="" id="{72A62CE8-BFB4-F390-68D5-8784DC6FF170}"/>
              </a:ext>
            </a:extLst>
          </p:cNvPr>
          <p:cNvSpPr txBox="1">
            <a:spLocks/>
          </p:cNvSpPr>
          <p:nvPr/>
        </p:nvSpPr>
        <p:spPr>
          <a:xfrm>
            <a:off x="9830398" y="1289588"/>
            <a:ext cx="877605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5 403 </a:t>
            </a:r>
            <a:endParaRPr lang="ru-RU" sz="1500" dirty="0">
              <a:solidFill>
                <a:schemeClr val="accent4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64" name="Заголовок 6">
            <a:extLst>
              <a:ext uri="{FF2B5EF4-FFF2-40B4-BE49-F238E27FC236}">
                <a16:creationId xmlns:a16="http://schemas.microsoft.com/office/drawing/2014/main" xmlns="" id="{EFAECC02-01B6-D4A7-C13A-993C55251AF6}"/>
              </a:ext>
            </a:extLst>
          </p:cNvPr>
          <p:cNvSpPr txBox="1">
            <a:spLocks/>
          </p:cNvSpPr>
          <p:nvPr/>
        </p:nvSpPr>
        <p:spPr>
          <a:xfrm>
            <a:off x="10816040" y="1289588"/>
            <a:ext cx="877605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1 520 </a:t>
            </a:r>
            <a:endParaRPr lang="ru-RU" sz="1500" dirty="0">
              <a:solidFill>
                <a:schemeClr val="accent4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65" name="Заголовок 6">
            <a:extLst>
              <a:ext uri="{FF2B5EF4-FFF2-40B4-BE49-F238E27FC236}">
                <a16:creationId xmlns:a16="http://schemas.microsoft.com/office/drawing/2014/main" xmlns="" id="{2F1369B7-0291-D841-130A-D80BE16D4CB1}"/>
              </a:ext>
            </a:extLst>
          </p:cNvPr>
          <p:cNvSpPr txBox="1">
            <a:spLocks/>
          </p:cNvSpPr>
          <p:nvPr/>
        </p:nvSpPr>
        <p:spPr>
          <a:xfrm>
            <a:off x="8844756" y="1594636"/>
            <a:ext cx="877605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5 347 </a:t>
            </a:r>
            <a:endParaRPr lang="ru-RU" sz="1500" dirty="0">
              <a:solidFill>
                <a:schemeClr val="accent4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66" name="Заголовок 6">
            <a:extLst>
              <a:ext uri="{FF2B5EF4-FFF2-40B4-BE49-F238E27FC236}">
                <a16:creationId xmlns:a16="http://schemas.microsoft.com/office/drawing/2014/main" xmlns="" id="{749AD517-B1D6-148B-FDD0-EC51B9836148}"/>
              </a:ext>
            </a:extLst>
          </p:cNvPr>
          <p:cNvSpPr txBox="1">
            <a:spLocks/>
          </p:cNvSpPr>
          <p:nvPr/>
        </p:nvSpPr>
        <p:spPr>
          <a:xfrm>
            <a:off x="9830398" y="1594636"/>
            <a:ext cx="877605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222 </a:t>
            </a:r>
            <a:endParaRPr lang="ru-RU" sz="1500" dirty="0">
              <a:solidFill>
                <a:schemeClr val="accent4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67" name="Заголовок 6">
            <a:extLst>
              <a:ext uri="{FF2B5EF4-FFF2-40B4-BE49-F238E27FC236}">
                <a16:creationId xmlns:a16="http://schemas.microsoft.com/office/drawing/2014/main" xmlns="" id="{7BD8C1CB-91B6-2D35-3B25-66E729AD68F4}"/>
              </a:ext>
            </a:extLst>
          </p:cNvPr>
          <p:cNvSpPr txBox="1">
            <a:spLocks/>
          </p:cNvSpPr>
          <p:nvPr/>
        </p:nvSpPr>
        <p:spPr>
          <a:xfrm>
            <a:off x="10816040" y="1594636"/>
            <a:ext cx="877605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75 </a:t>
            </a:r>
            <a:endParaRPr lang="ru-RU" sz="1500" dirty="0">
              <a:solidFill>
                <a:schemeClr val="accent4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68" name="Заголовок 6">
            <a:extLst>
              <a:ext uri="{FF2B5EF4-FFF2-40B4-BE49-F238E27FC236}">
                <a16:creationId xmlns:a16="http://schemas.microsoft.com/office/drawing/2014/main" xmlns="" id="{8BDE2A68-0BE3-6977-FB59-0DB862F5AA9C}"/>
              </a:ext>
            </a:extLst>
          </p:cNvPr>
          <p:cNvSpPr txBox="1">
            <a:spLocks/>
          </p:cNvSpPr>
          <p:nvPr/>
        </p:nvSpPr>
        <p:spPr>
          <a:xfrm>
            <a:off x="8844756" y="1899684"/>
            <a:ext cx="877605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2 548 </a:t>
            </a:r>
            <a:endParaRPr lang="ru-RU" sz="1500" dirty="0">
              <a:solidFill>
                <a:schemeClr val="accent4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69" name="Заголовок 6">
            <a:extLst>
              <a:ext uri="{FF2B5EF4-FFF2-40B4-BE49-F238E27FC236}">
                <a16:creationId xmlns:a16="http://schemas.microsoft.com/office/drawing/2014/main" xmlns="" id="{200D51C4-1C2C-08CE-2D12-2A94B2293B53}"/>
              </a:ext>
            </a:extLst>
          </p:cNvPr>
          <p:cNvSpPr txBox="1">
            <a:spLocks/>
          </p:cNvSpPr>
          <p:nvPr/>
        </p:nvSpPr>
        <p:spPr>
          <a:xfrm>
            <a:off x="9830398" y="1899684"/>
            <a:ext cx="970952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27 698 </a:t>
            </a:r>
          </a:p>
        </p:txBody>
      </p:sp>
      <p:sp>
        <p:nvSpPr>
          <p:cNvPr id="470" name="Заголовок 6">
            <a:extLst>
              <a:ext uri="{FF2B5EF4-FFF2-40B4-BE49-F238E27FC236}">
                <a16:creationId xmlns:a16="http://schemas.microsoft.com/office/drawing/2014/main" xmlns="" id="{C02459A3-3D08-A3F5-1993-ACE28CC00D50}"/>
              </a:ext>
            </a:extLst>
          </p:cNvPr>
          <p:cNvSpPr txBox="1">
            <a:spLocks/>
          </p:cNvSpPr>
          <p:nvPr/>
        </p:nvSpPr>
        <p:spPr>
          <a:xfrm>
            <a:off x="10816040" y="1899684"/>
            <a:ext cx="877605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dirty="0" smtClean="0"/>
              <a:t> </a:t>
            </a:r>
            <a:r>
              <a:rPr lang="ru-RU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-  </a:t>
            </a:r>
            <a:endParaRPr lang="ru-RU" sz="1500" dirty="0">
              <a:solidFill>
                <a:schemeClr val="accent4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71" name="Заголовок 6">
            <a:extLst>
              <a:ext uri="{FF2B5EF4-FFF2-40B4-BE49-F238E27FC236}">
                <a16:creationId xmlns:a16="http://schemas.microsoft.com/office/drawing/2014/main" xmlns="" id="{13EE6ECB-D325-254F-E01E-7FBAEBB2E385}"/>
              </a:ext>
            </a:extLst>
          </p:cNvPr>
          <p:cNvSpPr txBox="1">
            <a:spLocks/>
          </p:cNvSpPr>
          <p:nvPr/>
        </p:nvSpPr>
        <p:spPr>
          <a:xfrm>
            <a:off x="8774905" y="2196060"/>
            <a:ext cx="946225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42 790 </a:t>
            </a:r>
          </a:p>
        </p:txBody>
      </p:sp>
      <p:sp>
        <p:nvSpPr>
          <p:cNvPr id="472" name="Заголовок 6">
            <a:extLst>
              <a:ext uri="{FF2B5EF4-FFF2-40B4-BE49-F238E27FC236}">
                <a16:creationId xmlns:a16="http://schemas.microsoft.com/office/drawing/2014/main" xmlns="" id="{156DA84B-B452-1DE9-FDBE-027A9B5B5CC6}"/>
              </a:ext>
            </a:extLst>
          </p:cNvPr>
          <p:cNvSpPr txBox="1">
            <a:spLocks/>
          </p:cNvSpPr>
          <p:nvPr/>
        </p:nvSpPr>
        <p:spPr>
          <a:xfrm>
            <a:off x="9830398" y="2204732"/>
            <a:ext cx="877605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51 703 </a:t>
            </a:r>
          </a:p>
        </p:txBody>
      </p:sp>
      <p:sp>
        <p:nvSpPr>
          <p:cNvPr id="473" name="Заголовок 6">
            <a:extLst>
              <a:ext uri="{FF2B5EF4-FFF2-40B4-BE49-F238E27FC236}">
                <a16:creationId xmlns:a16="http://schemas.microsoft.com/office/drawing/2014/main" xmlns="" id="{897F6A2D-8BA8-11ED-CBC1-F2F98FA7A543}"/>
              </a:ext>
            </a:extLst>
          </p:cNvPr>
          <p:cNvSpPr txBox="1">
            <a:spLocks/>
          </p:cNvSpPr>
          <p:nvPr/>
        </p:nvSpPr>
        <p:spPr>
          <a:xfrm>
            <a:off x="10816040" y="2204732"/>
            <a:ext cx="877605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900  </a:t>
            </a:r>
            <a:endParaRPr lang="ru-RU" sz="1500" dirty="0">
              <a:solidFill>
                <a:schemeClr val="accent4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74" name="Заголовок 6">
            <a:extLst>
              <a:ext uri="{FF2B5EF4-FFF2-40B4-BE49-F238E27FC236}">
                <a16:creationId xmlns:a16="http://schemas.microsoft.com/office/drawing/2014/main" xmlns="" id="{195E4171-8A07-3666-AF52-7DD4471E56A3}"/>
              </a:ext>
            </a:extLst>
          </p:cNvPr>
          <p:cNvSpPr txBox="1">
            <a:spLocks/>
          </p:cNvSpPr>
          <p:nvPr/>
        </p:nvSpPr>
        <p:spPr>
          <a:xfrm>
            <a:off x="8736694" y="2508397"/>
            <a:ext cx="989357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3 214  </a:t>
            </a:r>
          </a:p>
        </p:txBody>
      </p:sp>
      <p:sp>
        <p:nvSpPr>
          <p:cNvPr id="475" name="Заголовок 6">
            <a:extLst>
              <a:ext uri="{FF2B5EF4-FFF2-40B4-BE49-F238E27FC236}">
                <a16:creationId xmlns:a16="http://schemas.microsoft.com/office/drawing/2014/main" xmlns="" id="{5FA5D5A2-A76C-A0A3-D5D2-442B9FB33E7C}"/>
              </a:ext>
            </a:extLst>
          </p:cNvPr>
          <p:cNvSpPr txBox="1">
            <a:spLocks/>
          </p:cNvSpPr>
          <p:nvPr/>
        </p:nvSpPr>
        <p:spPr>
          <a:xfrm>
            <a:off x="9830398" y="2509780"/>
            <a:ext cx="877605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500" dirty="0" smtClean="0">
              <a:solidFill>
                <a:schemeClr val="accent4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76" name="Заголовок 6">
            <a:extLst>
              <a:ext uri="{FF2B5EF4-FFF2-40B4-BE49-F238E27FC236}">
                <a16:creationId xmlns:a16="http://schemas.microsoft.com/office/drawing/2014/main" xmlns="" id="{6231E947-157D-F635-5C08-6D9047F7DA3C}"/>
              </a:ext>
            </a:extLst>
          </p:cNvPr>
          <p:cNvSpPr txBox="1">
            <a:spLocks/>
          </p:cNvSpPr>
          <p:nvPr/>
        </p:nvSpPr>
        <p:spPr>
          <a:xfrm>
            <a:off x="10816040" y="2509780"/>
            <a:ext cx="877605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dirty="0" smtClean="0"/>
              <a:t> </a:t>
            </a:r>
            <a:r>
              <a:rPr lang="ru-RU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50  </a:t>
            </a:r>
            <a:endParaRPr lang="ru-RU" sz="1500" dirty="0">
              <a:solidFill>
                <a:schemeClr val="accent4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477" name="Заголовок 6">
            <a:extLst>
              <a:ext uri="{FF2B5EF4-FFF2-40B4-BE49-F238E27FC236}">
                <a16:creationId xmlns:a16="http://schemas.microsoft.com/office/drawing/2014/main" xmlns="" id="{FED68CE6-93E6-62D2-BFBF-1BFAB9DCE0BB}"/>
              </a:ext>
            </a:extLst>
          </p:cNvPr>
          <p:cNvSpPr txBox="1">
            <a:spLocks/>
          </p:cNvSpPr>
          <p:nvPr/>
        </p:nvSpPr>
        <p:spPr>
          <a:xfrm>
            <a:off x="8844756" y="2814828"/>
            <a:ext cx="877605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2 038 </a:t>
            </a:r>
          </a:p>
        </p:txBody>
      </p:sp>
      <p:sp>
        <p:nvSpPr>
          <p:cNvPr id="83" name="Заголовок 6">
            <a:extLst>
              <a:ext uri="{FF2B5EF4-FFF2-40B4-BE49-F238E27FC236}">
                <a16:creationId xmlns:a16="http://schemas.microsoft.com/office/drawing/2014/main" xmlns="" id="{550D3750-AE3D-3788-32FD-1EE9215007D6}"/>
              </a:ext>
            </a:extLst>
          </p:cNvPr>
          <p:cNvSpPr txBox="1">
            <a:spLocks/>
          </p:cNvSpPr>
          <p:nvPr/>
        </p:nvSpPr>
        <p:spPr>
          <a:xfrm>
            <a:off x="9830398" y="2857500"/>
            <a:ext cx="877605" cy="2340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10 439  13 213 </a:t>
            </a:r>
            <a:endParaRPr lang="ru-RU" sz="1500" dirty="0">
              <a:solidFill>
                <a:schemeClr val="accent4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296" name="Заголовок 6">
            <a:extLst>
              <a:ext uri="{FF2B5EF4-FFF2-40B4-BE49-F238E27FC236}">
                <a16:creationId xmlns:a16="http://schemas.microsoft.com/office/drawing/2014/main" xmlns="" id="{83F3D758-7F78-6205-7B43-EE6F0DC12EDA}"/>
              </a:ext>
            </a:extLst>
          </p:cNvPr>
          <p:cNvSpPr txBox="1">
            <a:spLocks/>
          </p:cNvSpPr>
          <p:nvPr/>
        </p:nvSpPr>
        <p:spPr>
          <a:xfrm>
            <a:off x="10816040" y="2814828"/>
            <a:ext cx="877605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167  </a:t>
            </a:r>
            <a:endParaRPr lang="ru-RU" sz="1500" dirty="0">
              <a:solidFill>
                <a:schemeClr val="accent4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297" name="Заголовок 6">
            <a:extLst>
              <a:ext uri="{FF2B5EF4-FFF2-40B4-BE49-F238E27FC236}">
                <a16:creationId xmlns:a16="http://schemas.microsoft.com/office/drawing/2014/main" xmlns="" id="{2788E5ED-2387-F3B3-A975-4EB9BC700CA0}"/>
              </a:ext>
            </a:extLst>
          </p:cNvPr>
          <p:cNvSpPr txBox="1">
            <a:spLocks/>
          </p:cNvSpPr>
          <p:nvPr/>
        </p:nvSpPr>
        <p:spPr>
          <a:xfrm>
            <a:off x="8844756" y="3119876"/>
            <a:ext cx="877605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6 753 </a:t>
            </a:r>
          </a:p>
        </p:txBody>
      </p:sp>
      <p:sp>
        <p:nvSpPr>
          <p:cNvPr id="298" name="Заголовок 6">
            <a:extLst>
              <a:ext uri="{FF2B5EF4-FFF2-40B4-BE49-F238E27FC236}">
                <a16:creationId xmlns:a16="http://schemas.microsoft.com/office/drawing/2014/main" xmlns="" id="{C84C13E3-C4B0-C138-5DD9-80C76CDD613D}"/>
              </a:ext>
            </a:extLst>
          </p:cNvPr>
          <p:cNvSpPr txBox="1">
            <a:spLocks/>
          </p:cNvSpPr>
          <p:nvPr/>
        </p:nvSpPr>
        <p:spPr>
          <a:xfrm>
            <a:off x="9830398" y="3119876"/>
            <a:ext cx="877605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20 525 </a:t>
            </a:r>
            <a:endParaRPr lang="ru-RU" sz="1500" dirty="0">
              <a:solidFill>
                <a:schemeClr val="accent4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299" name="Заголовок 6">
            <a:extLst>
              <a:ext uri="{FF2B5EF4-FFF2-40B4-BE49-F238E27FC236}">
                <a16:creationId xmlns:a16="http://schemas.microsoft.com/office/drawing/2014/main" xmlns="" id="{B6DEAA14-4224-A0C5-E33C-09ABAD5C64EE}"/>
              </a:ext>
            </a:extLst>
          </p:cNvPr>
          <p:cNvSpPr txBox="1">
            <a:spLocks/>
          </p:cNvSpPr>
          <p:nvPr/>
        </p:nvSpPr>
        <p:spPr>
          <a:xfrm>
            <a:off x="10816040" y="3119876"/>
            <a:ext cx="877605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dirty="0" smtClean="0"/>
              <a:t> </a:t>
            </a:r>
            <a:r>
              <a:rPr lang="ru-RU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1 593 </a:t>
            </a:r>
          </a:p>
        </p:txBody>
      </p:sp>
      <p:sp>
        <p:nvSpPr>
          <p:cNvPr id="300" name="Заголовок 6">
            <a:extLst>
              <a:ext uri="{FF2B5EF4-FFF2-40B4-BE49-F238E27FC236}">
                <a16:creationId xmlns:a16="http://schemas.microsoft.com/office/drawing/2014/main" xmlns="" id="{F5530F84-117B-DFC8-8244-3A3A75989E90}"/>
              </a:ext>
            </a:extLst>
          </p:cNvPr>
          <p:cNvSpPr txBox="1">
            <a:spLocks/>
          </p:cNvSpPr>
          <p:nvPr/>
        </p:nvSpPr>
        <p:spPr>
          <a:xfrm>
            <a:off x="8983589" y="3938742"/>
            <a:ext cx="672097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 smtClean="0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13,7</a:t>
            </a:r>
            <a:endParaRPr lang="ru-RU" sz="1500" dirty="0" smtClean="0">
              <a:solidFill>
                <a:schemeClr val="accent1">
                  <a:lumMod val="75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301" name="Заголовок 6">
            <a:extLst>
              <a:ext uri="{FF2B5EF4-FFF2-40B4-BE49-F238E27FC236}">
                <a16:creationId xmlns:a16="http://schemas.microsoft.com/office/drawing/2014/main" xmlns="" id="{D1417776-3B3C-C958-0F18-3F2F613BFABF}"/>
              </a:ext>
            </a:extLst>
          </p:cNvPr>
          <p:cNvSpPr txBox="1">
            <a:spLocks/>
          </p:cNvSpPr>
          <p:nvPr/>
        </p:nvSpPr>
        <p:spPr>
          <a:xfrm>
            <a:off x="9969231" y="3938742"/>
            <a:ext cx="672097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 smtClean="0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155,8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302" name="Заголовок 6">
            <a:extLst>
              <a:ext uri="{FF2B5EF4-FFF2-40B4-BE49-F238E27FC236}">
                <a16:creationId xmlns:a16="http://schemas.microsoft.com/office/drawing/2014/main" xmlns="" id="{E7B0E534-CE36-ACB3-DC83-7CB9692C02C3}"/>
              </a:ext>
            </a:extLst>
          </p:cNvPr>
          <p:cNvSpPr txBox="1">
            <a:spLocks/>
          </p:cNvSpPr>
          <p:nvPr/>
        </p:nvSpPr>
        <p:spPr>
          <a:xfrm>
            <a:off x="10954873" y="3938742"/>
            <a:ext cx="672097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 smtClean="0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1,6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303" name="Заголовок 6">
            <a:extLst>
              <a:ext uri="{FF2B5EF4-FFF2-40B4-BE49-F238E27FC236}">
                <a16:creationId xmlns:a16="http://schemas.microsoft.com/office/drawing/2014/main" xmlns="" id="{671D27E6-A970-0B36-8597-319F5BA84CC7}"/>
              </a:ext>
            </a:extLst>
          </p:cNvPr>
          <p:cNvSpPr txBox="1">
            <a:spLocks/>
          </p:cNvSpPr>
          <p:nvPr/>
        </p:nvSpPr>
        <p:spPr>
          <a:xfrm>
            <a:off x="8983589" y="4206064"/>
            <a:ext cx="672097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 smtClean="0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5,5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304" name="Заголовок 6">
            <a:extLst>
              <a:ext uri="{FF2B5EF4-FFF2-40B4-BE49-F238E27FC236}">
                <a16:creationId xmlns:a16="http://schemas.microsoft.com/office/drawing/2014/main" xmlns="" id="{FBC9C3A0-0381-6CF6-DCEB-1D2E48E7994F}"/>
              </a:ext>
            </a:extLst>
          </p:cNvPr>
          <p:cNvSpPr txBox="1">
            <a:spLocks/>
          </p:cNvSpPr>
          <p:nvPr/>
        </p:nvSpPr>
        <p:spPr>
          <a:xfrm>
            <a:off x="9969231" y="4206064"/>
            <a:ext cx="672097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 smtClean="0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65,4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305" name="Заголовок 6">
            <a:extLst>
              <a:ext uri="{FF2B5EF4-FFF2-40B4-BE49-F238E27FC236}">
                <a16:creationId xmlns:a16="http://schemas.microsoft.com/office/drawing/2014/main" xmlns="" id="{6719EF42-E143-342E-13AF-2C188564AF83}"/>
              </a:ext>
            </a:extLst>
          </p:cNvPr>
          <p:cNvSpPr txBox="1">
            <a:spLocks/>
          </p:cNvSpPr>
          <p:nvPr/>
        </p:nvSpPr>
        <p:spPr>
          <a:xfrm>
            <a:off x="10954873" y="4206064"/>
            <a:ext cx="672097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 smtClean="0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0,6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306" name="Заголовок 6">
            <a:extLst>
              <a:ext uri="{FF2B5EF4-FFF2-40B4-BE49-F238E27FC236}">
                <a16:creationId xmlns:a16="http://schemas.microsoft.com/office/drawing/2014/main" xmlns="" id="{8DFDC3AF-C2DC-91E8-CB9B-1DDCBB53A75C}"/>
              </a:ext>
            </a:extLst>
          </p:cNvPr>
          <p:cNvSpPr txBox="1">
            <a:spLocks/>
          </p:cNvSpPr>
          <p:nvPr/>
        </p:nvSpPr>
        <p:spPr>
          <a:xfrm>
            <a:off x="8983589" y="4511112"/>
            <a:ext cx="672097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 smtClean="0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21,0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307" name="Заголовок 6">
            <a:extLst>
              <a:ext uri="{FF2B5EF4-FFF2-40B4-BE49-F238E27FC236}">
                <a16:creationId xmlns:a16="http://schemas.microsoft.com/office/drawing/2014/main" xmlns="" id="{6196DD4B-37D3-F073-3FD1-5EC574208E72}"/>
              </a:ext>
            </a:extLst>
          </p:cNvPr>
          <p:cNvSpPr txBox="1">
            <a:spLocks/>
          </p:cNvSpPr>
          <p:nvPr/>
        </p:nvSpPr>
        <p:spPr>
          <a:xfrm>
            <a:off x="9969231" y="4511112"/>
            <a:ext cx="672097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 smtClean="0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160,5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308" name="Заголовок 6">
            <a:extLst>
              <a:ext uri="{FF2B5EF4-FFF2-40B4-BE49-F238E27FC236}">
                <a16:creationId xmlns:a16="http://schemas.microsoft.com/office/drawing/2014/main" xmlns="" id="{A1EB46E1-999B-D978-FC4F-3F91074364D0}"/>
              </a:ext>
            </a:extLst>
          </p:cNvPr>
          <p:cNvSpPr txBox="1">
            <a:spLocks/>
          </p:cNvSpPr>
          <p:nvPr/>
        </p:nvSpPr>
        <p:spPr>
          <a:xfrm>
            <a:off x="10954873" y="4511112"/>
            <a:ext cx="672097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 smtClean="0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1,5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309" name="Заголовок 6">
            <a:extLst>
              <a:ext uri="{FF2B5EF4-FFF2-40B4-BE49-F238E27FC236}">
                <a16:creationId xmlns:a16="http://schemas.microsoft.com/office/drawing/2014/main" xmlns="" id="{09EDA331-86B2-8BD9-C9F1-15B32ADC3F42}"/>
              </a:ext>
            </a:extLst>
          </p:cNvPr>
          <p:cNvSpPr txBox="1">
            <a:spLocks/>
          </p:cNvSpPr>
          <p:nvPr/>
        </p:nvSpPr>
        <p:spPr>
          <a:xfrm>
            <a:off x="8983589" y="4816160"/>
            <a:ext cx="672097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 smtClean="0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2,0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310" name="Заголовок 6">
            <a:extLst>
              <a:ext uri="{FF2B5EF4-FFF2-40B4-BE49-F238E27FC236}">
                <a16:creationId xmlns:a16="http://schemas.microsoft.com/office/drawing/2014/main" xmlns="" id="{6DE3808C-E20C-6B38-C433-52C1AF4F4B9B}"/>
              </a:ext>
            </a:extLst>
          </p:cNvPr>
          <p:cNvSpPr txBox="1">
            <a:spLocks/>
          </p:cNvSpPr>
          <p:nvPr/>
        </p:nvSpPr>
        <p:spPr>
          <a:xfrm>
            <a:off x="9969231" y="4816160"/>
            <a:ext cx="672097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 smtClean="0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1,1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311" name="Заголовок 6">
            <a:extLst>
              <a:ext uri="{FF2B5EF4-FFF2-40B4-BE49-F238E27FC236}">
                <a16:creationId xmlns:a16="http://schemas.microsoft.com/office/drawing/2014/main" xmlns="" id="{74EF09B6-22FE-7A48-93CE-2F3D61CF8935}"/>
              </a:ext>
            </a:extLst>
          </p:cNvPr>
          <p:cNvSpPr txBox="1">
            <a:spLocks/>
          </p:cNvSpPr>
          <p:nvPr/>
        </p:nvSpPr>
        <p:spPr>
          <a:xfrm>
            <a:off x="10954873" y="4816160"/>
            <a:ext cx="672097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 smtClean="0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0,5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312" name="Заголовок 6">
            <a:extLst>
              <a:ext uri="{FF2B5EF4-FFF2-40B4-BE49-F238E27FC236}">
                <a16:creationId xmlns:a16="http://schemas.microsoft.com/office/drawing/2014/main" xmlns="" id="{8F0B91AF-258B-B8E2-8AFD-0217C4FE62ED}"/>
              </a:ext>
            </a:extLst>
          </p:cNvPr>
          <p:cNvSpPr txBox="1">
            <a:spLocks/>
          </p:cNvSpPr>
          <p:nvPr/>
        </p:nvSpPr>
        <p:spPr>
          <a:xfrm>
            <a:off x="8983589" y="5100734"/>
            <a:ext cx="672097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 smtClean="0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4</a:t>
            </a:r>
            <a:r>
              <a:rPr lang="en-US" sz="1500" dirty="0" smtClean="0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91,7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313" name="Заголовок 6">
            <a:extLst>
              <a:ext uri="{FF2B5EF4-FFF2-40B4-BE49-F238E27FC236}">
                <a16:creationId xmlns:a16="http://schemas.microsoft.com/office/drawing/2014/main" xmlns="" id="{524CBB19-A1F4-CF0C-91CE-1AA3C065ED54}"/>
              </a:ext>
            </a:extLst>
          </p:cNvPr>
          <p:cNvSpPr txBox="1">
            <a:spLocks/>
          </p:cNvSpPr>
          <p:nvPr/>
        </p:nvSpPr>
        <p:spPr>
          <a:xfrm>
            <a:off x="9969231" y="5100734"/>
            <a:ext cx="672097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 smtClean="0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472,4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314" name="Заголовок 6">
            <a:extLst>
              <a:ext uri="{FF2B5EF4-FFF2-40B4-BE49-F238E27FC236}">
                <a16:creationId xmlns:a16="http://schemas.microsoft.com/office/drawing/2014/main" xmlns="" id="{EF955F06-725B-47C0-F7B2-38C9B060CAB1}"/>
              </a:ext>
            </a:extLst>
          </p:cNvPr>
          <p:cNvSpPr txBox="1">
            <a:spLocks/>
          </p:cNvSpPr>
          <p:nvPr/>
        </p:nvSpPr>
        <p:spPr>
          <a:xfrm>
            <a:off x="10954873" y="5100734"/>
            <a:ext cx="672097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 smtClean="0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199,2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315" name="Заголовок 6">
            <a:extLst>
              <a:ext uri="{FF2B5EF4-FFF2-40B4-BE49-F238E27FC236}">
                <a16:creationId xmlns:a16="http://schemas.microsoft.com/office/drawing/2014/main" xmlns="" id="{4849012F-71DE-E10F-46AB-18A37F4550E6}"/>
              </a:ext>
            </a:extLst>
          </p:cNvPr>
          <p:cNvSpPr txBox="1">
            <a:spLocks/>
          </p:cNvSpPr>
          <p:nvPr/>
        </p:nvSpPr>
        <p:spPr>
          <a:xfrm>
            <a:off x="8778081" y="5749027"/>
            <a:ext cx="877605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600" dirty="0" smtClean="0"/>
              <a:t>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2 364 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316" name="Заголовок 6">
            <a:extLst>
              <a:ext uri="{FF2B5EF4-FFF2-40B4-BE49-F238E27FC236}">
                <a16:creationId xmlns:a16="http://schemas.microsoft.com/office/drawing/2014/main" xmlns="" id="{DA831A44-AB86-F70B-3EBC-8BCE010A8A0F}"/>
              </a:ext>
            </a:extLst>
          </p:cNvPr>
          <p:cNvSpPr txBox="1">
            <a:spLocks/>
          </p:cNvSpPr>
          <p:nvPr/>
        </p:nvSpPr>
        <p:spPr>
          <a:xfrm>
            <a:off x="9763723" y="5749027"/>
            <a:ext cx="943994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36 790 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317" name="Заголовок 6">
            <a:extLst>
              <a:ext uri="{FF2B5EF4-FFF2-40B4-BE49-F238E27FC236}">
                <a16:creationId xmlns:a16="http://schemas.microsoft.com/office/drawing/2014/main" xmlns="" id="{2C281491-749F-AB1B-5638-139CC7803E66}"/>
              </a:ext>
            </a:extLst>
          </p:cNvPr>
          <p:cNvSpPr txBox="1">
            <a:spLocks/>
          </p:cNvSpPr>
          <p:nvPr/>
        </p:nvSpPr>
        <p:spPr>
          <a:xfrm>
            <a:off x="10749365" y="5749027"/>
            <a:ext cx="877605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1 090 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318" name="Заголовок 6">
            <a:extLst>
              <a:ext uri="{FF2B5EF4-FFF2-40B4-BE49-F238E27FC236}">
                <a16:creationId xmlns:a16="http://schemas.microsoft.com/office/drawing/2014/main" xmlns="" id="{E9030675-118B-F8BC-FD87-B11A0C6E2FE7}"/>
              </a:ext>
            </a:extLst>
          </p:cNvPr>
          <p:cNvSpPr txBox="1">
            <a:spLocks/>
          </p:cNvSpPr>
          <p:nvPr/>
        </p:nvSpPr>
        <p:spPr>
          <a:xfrm>
            <a:off x="8778081" y="5987400"/>
            <a:ext cx="877605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6 024 </a:t>
            </a:r>
          </a:p>
        </p:txBody>
      </p:sp>
      <p:sp>
        <p:nvSpPr>
          <p:cNvPr id="319" name="Заголовок 6">
            <a:extLst>
              <a:ext uri="{FF2B5EF4-FFF2-40B4-BE49-F238E27FC236}">
                <a16:creationId xmlns:a16="http://schemas.microsoft.com/office/drawing/2014/main" xmlns="" id="{7E006D88-1699-2307-593B-072CE34C90C0}"/>
              </a:ext>
            </a:extLst>
          </p:cNvPr>
          <p:cNvSpPr txBox="1">
            <a:spLocks/>
          </p:cNvSpPr>
          <p:nvPr/>
        </p:nvSpPr>
        <p:spPr>
          <a:xfrm>
            <a:off x="9742290" y="5977089"/>
            <a:ext cx="969874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147 147 </a:t>
            </a:r>
          </a:p>
        </p:txBody>
      </p:sp>
      <p:sp>
        <p:nvSpPr>
          <p:cNvPr id="320" name="Заголовок 6">
            <a:extLst>
              <a:ext uri="{FF2B5EF4-FFF2-40B4-BE49-F238E27FC236}">
                <a16:creationId xmlns:a16="http://schemas.microsoft.com/office/drawing/2014/main" xmlns="" id="{4F955719-3A5C-834E-2AA6-DB1A270459F1}"/>
              </a:ext>
            </a:extLst>
          </p:cNvPr>
          <p:cNvSpPr txBox="1">
            <a:spLocks/>
          </p:cNvSpPr>
          <p:nvPr/>
        </p:nvSpPr>
        <p:spPr>
          <a:xfrm>
            <a:off x="10749365" y="5987400"/>
            <a:ext cx="877605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292  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321" name="Заголовок 6">
            <a:extLst>
              <a:ext uri="{FF2B5EF4-FFF2-40B4-BE49-F238E27FC236}">
                <a16:creationId xmlns:a16="http://schemas.microsoft.com/office/drawing/2014/main" xmlns="" id="{EDD5990E-BD7F-76C1-C983-C8B4E1454CDE}"/>
              </a:ext>
            </a:extLst>
          </p:cNvPr>
          <p:cNvSpPr txBox="1">
            <a:spLocks/>
          </p:cNvSpPr>
          <p:nvPr/>
        </p:nvSpPr>
        <p:spPr>
          <a:xfrm>
            <a:off x="8778081" y="6206723"/>
            <a:ext cx="877605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30 773 </a:t>
            </a:r>
          </a:p>
        </p:txBody>
      </p:sp>
      <p:sp>
        <p:nvSpPr>
          <p:cNvPr id="322" name="Заголовок 6">
            <a:extLst>
              <a:ext uri="{FF2B5EF4-FFF2-40B4-BE49-F238E27FC236}">
                <a16:creationId xmlns:a16="http://schemas.microsoft.com/office/drawing/2014/main" xmlns="" id="{E025FE1E-3C41-B82E-C649-53ACD826708E}"/>
              </a:ext>
            </a:extLst>
          </p:cNvPr>
          <p:cNvSpPr txBox="1">
            <a:spLocks/>
          </p:cNvSpPr>
          <p:nvPr/>
        </p:nvSpPr>
        <p:spPr>
          <a:xfrm>
            <a:off x="9830375" y="6206723"/>
            <a:ext cx="877605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36 537 </a:t>
            </a:r>
          </a:p>
        </p:txBody>
      </p:sp>
      <p:sp>
        <p:nvSpPr>
          <p:cNvPr id="323" name="Заголовок 6">
            <a:extLst>
              <a:ext uri="{FF2B5EF4-FFF2-40B4-BE49-F238E27FC236}">
                <a16:creationId xmlns:a16="http://schemas.microsoft.com/office/drawing/2014/main" xmlns="" id="{FD6E35D2-4941-1CE8-7F89-AAE8E5218507}"/>
              </a:ext>
            </a:extLst>
          </p:cNvPr>
          <p:cNvSpPr txBox="1">
            <a:spLocks/>
          </p:cNvSpPr>
          <p:nvPr/>
        </p:nvSpPr>
        <p:spPr>
          <a:xfrm>
            <a:off x="10749365" y="6206723"/>
            <a:ext cx="966385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12 185 </a:t>
            </a:r>
          </a:p>
        </p:txBody>
      </p:sp>
      <p:sp>
        <p:nvSpPr>
          <p:cNvPr id="324" name="Заголовок 6">
            <a:extLst>
              <a:ext uri="{FF2B5EF4-FFF2-40B4-BE49-F238E27FC236}">
                <a16:creationId xmlns:a16="http://schemas.microsoft.com/office/drawing/2014/main" xmlns="" id="{0E4C4389-F7C1-47D0-6077-3B044AC2C9B2}"/>
              </a:ext>
            </a:extLst>
          </p:cNvPr>
          <p:cNvSpPr txBox="1">
            <a:spLocks/>
          </p:cNvSpPr>
          <p:nvPr/>
        </p:nvSpPr>
        <p:spPr>
          <a:xfrm>
            <a:off x="8801757" y="5464922"/>
            <a:ext cx="877604" cy="2559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 err="1">
                <a:solidFill>
                  <a:schemeClr val="accent1">
                    <a:lumMod val="75000"/>
                  </a:schemeClr>
                </a:solidFill>
              </a:rPr>
              <a:t>Fermer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5" name="Заголовок 6">
            <a:extLst>
              <a:ext uri="{FF2B5EF4-FFF2-40B4-BE49-F238E27FC236}">
                <a16:creationId xmlns:a16="http://schemas.microsoft.com/office/drawing/2014/main" xmlns="" id="{24512872-65D8-96D1-5925-91B88C6F93A3}"/>
              </a:ext>
            </a:extLst>
          </p:cNvPr>
          <p:cNvSpPr txBox="1">
            <a:spLocks/>
          </p:cNvSpPr>
          <p:nvPr/>
        </p:nvSpPr>
        <p:spPr>
          <a:xfrm>
            <a:off x="9776101" y="5446184"/>
            <a:ext cx="877604" cy="2559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 err="1">
                <a:solidFill>
                  <a:schemeClr val="accent1">
                    <a:lumMod val="75000"/>
                  </a:schemeClr>
                </a:solidFill>
              </a:rPr>
              <a:t>Dehqon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8" name="Заголовок 6">
            <a:extLst>
              <a:ext uri="{FF2B5EF4-FFF2-40B4-BE49-F238E27FC236}">
                <a16:creationId xmlns:a16="http://schemas.microsoft.com/office/drawing/2014/main" xmlns="" id="{FE65D17D-19FC-66C5-D83D-594B2136943A}"/>
              </a:ext>
            </a:extLst>
          </p:cNvPr>
          <p:cNvSpPr txBox="1">
            <a:spLocks/>
          </p:cNvSpPr>
          <p:nvPr/>
        </p:nvSpPr>
        <p:spPr>
          <a:xfrm>
            <a:off x="10627407" y="5436100"/>
            <a:ext cx="1271890" cy="2559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 err="1">
                <a:solidFill>
                  <a:schemeClr val="accent1">
                    <a:lumMod val="75000"/>
                  </a:schemeClr>
                </a:solidFill>
              </a:rPr>
              <a:t>Qishloq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1">
                    <a:lumMod val="75000"/>
                  </a:schemeClr>
                </a:solidFill>
              </a:rPr>
              <a:t>ho‘jaligi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3" name="Заголовок 6">
            <a:extLst>
              <a:ext uri="{FF2B5EF4-FFF2-40B4-BE49-F238E27FC236}">
                <a16:creationId xmlns:a16="http://schemas.microsoft.com/office/drawing/2014/main" xmlns="" id="{4D7BB3CE-FE22-E472-8AC6-7C3714E375A3}"/>
              </a:ext>
            </a:extLst>
          </p:cNvPr>
          <p:cNvSpPr txBox="1">
            <a:spLocks/>
          </p:cNvSpPr>
          <p:nvPr/>
        </p:nvSpPr>
        <p:spPr>
          <a:xfrm>
            <a:off x="8778081" y="6436369"/>
            <a:ext cx="877605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5 494,7 </a:t>
            </a:r>
          </a:p>
        </p:txBody>
      </p:sp>
      <p:sp>
        <p:nvSpPr>
          <p:cNvPr id="334" name="Заголовок 6">
            <a:extLst>
              <a:ext uri="{FF2B5EF4-FFF2-40B4-BE49-F238E27FC236}">
                <a16:creationId xmlns:a16="http://schemas.microsoft.com/office/drawing/2014/main" xmlns="" id="{62ECBDDD-3AF0-26D1-A37C-DCD9BF25282A}"/>
              </a:ext>
            </a:extLst>
          </p:cNvPr>
          <p:cNvSpPr txBox="1">
            <a:spLocks/>
          </p:cNvSpPr>
          <p:nvPr/>
        </p:nvSpPr>
        <p:spPr>
          <a:xfrm>
            <a:off x="9737789" y="6431572"/>
            <a:ext cx="969874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10,3  </a:t>
            </a:r>
          </a:p>
        </p:txBody>
      </p:sp>
      <p:sp>
        <p:nvSpPr>
          <p:cNvPr id="339" name="Заголовок 6">
            <a:extLst>
              <a:ext uri="{FF2B5EF4-FFF2-40B4-BE49-F238E27FC236}">
                <a16:creationId xmlns:a16="http://schemas.microsoft.com/office/drawing/2014/main" xmlns="" id="{0D80387B-5A35-E38A-B973-1DFEDFA59B5A}"/>
              </a:ext>
            </a:extLst>
          </p:cNvPr>
          <p:cNvSpPr txBox="1">
            <a:spLocks/>
          </p:cNvSpPr>
          <p:nvPr/>
        </p:nvSpPr>
        <p:spPr>
          <a:xfrm>
            <a:off x="10749365" y="6436369"/>
            <a:ext cx="877605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 1 187,5  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Заголовок 6">
            <a:extLst>
              <a:ext uri="{FF2B5EF4-FFF2-40B4-BE49-F238E27FC236}">
                <a16:creationId xmlns:a16="http://schemas.microsoft.com/office/drawing/2014/main" xmlns="" id="{8BA069C3-2002-8A8A-3C97-3A9FF934C2A1}"/>
              </a:ext>
            </a:extLst>
          </p:cNvPr>
          <p:cNvSpPr txBox="1">
            <a:spLocks/>
          </p:cNvSpPr>
          <p:nvPr/>
        </p:nvSpPr>
        <p:spPr>
          <a:xfrm>
            <a:off x="261050" y="1858763"/>
            <a:ext cx="3099628" cy="2625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dirty="0" err="1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Tibbiyot</a:t>
            </a:r>
            <a:r>
              <a:rPr lang="en-US" sz="1400" dirty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muassasalar</a:t>
            </a:r>
            <a:r>
              <a:rPr lang="uz-Cyrl-UZ" sz="1400" dirty="0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solidFill>
                  <a:schemeClr val="accent4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soni</a:t>
            </a:r>
            <a:endParaRPr lang="ru-RU" sz="1400" dirty="0">
              <a:solidFill>
                <a:schemeClr val="accent4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7" name="Заголовок 6">
            <a:extLst>
              <a:ext uri="{FF2B5EF4-FFF2-40B4-BE49-F238E27FC236}">
                <a16:creationId xmlns:a16="http://schemas.microsoft.com/office/drawing/2014/main" xmlns="" id="{6E30DAA2-C088-3A20-7F46-7509AD36D464}"/>
              </a:ext>
            </a:extLst>
          </p:cNvPr>
          <p:cNvSpPr txBox="1">
            <a:spLocks/>
          </p:cNvSpPr>
          <p:nvPr/>
        </p:nvSpPr>
        <p:spPr>
          <a:xfrm>
            <a:off x="4642624" y="1842042"/>
            <a:ext cx="1097431" cy="27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00" dirty="0" smtClean="0">
                <a:solidFill>
                  <a:schemeClr val="accent4">
                    <a:lumMod val="50000"/>
                  </a:schemeClr>
                </a:solidFill>
                <a:latin typeface="Bahnschrift SemiBold" panose="020B0502040204020203" pitchFamily="34" charset="0"/>
                <a:cs typeface="Calibri Light" panose="020F0302020204030204" pitchFamily="34" charset="0"/>
              </a:rPr>
              <a:t>3</a:t>
            </a:r>
            <a:endParaRPr lang="ru-RU" sz="1500" dirty="0">
              <a:solidFill>
                <a:schemeClr val="accent4">
                  <a:lumMod val="50000"/>
                </a:schemeClr>
              </a:solidFill>
              <a:latin typeface="Bahnschrift SemiBold" panose="020B0502040204020203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97161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1080</TotalTime>
  <Words>594</Words>
  <Application>Microsoft Office PowerPoint</Application>
  <PresentationFormat>Произвольный</PresentationFormat>
  <Paragraphs>231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Shuxrat Sharipov</dc:creator>
  <cp:lastModifiedBy>Selhoz</cp:lastModifiedBy>
  <cp:revision>252</cp:revision>
  <dcterms:created xsi:type="dcterms:W3CDTF">2024-04-03T09:07:16Z</dcterms:created>
  <dcterms:modified xsi:type="dcterms:W3CDTF">2025-01-24T12:49:36Z</dcterms:modified>
</cp:coreProperties>
</file>